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2996565"/>
            <a:ext cx="5518800" cy="7426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118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75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354" y="1334338"/>
            <a:ext cx="1532095" cy="44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95" y="2362835"/>
            <a:ext cx="898842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3295" y="3084195"/>
            <a:ext cx="58483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9470" y="4580890"/>
            <a:ext cx="691197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66470" y="5661025"/>
            <a:ext cx="691197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09993" cy="586800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055370" y="2997200"/>
            <a:ext cx="325691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004945"/>
            <a:ext cx="325691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225" y="4930775"/>
            <a:ext cx="325691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5805170"/>
            <a:ext cx="325691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4"/>
          <a:stretch>
            <a:fillRect/>
          </a:stretch>
        </p:blipFill>
        <p:spPr>
          <a:xfrm>
            <a:off x="360045" y="1052830"/>
            <a:ext cx="9627235" cy="4338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5505" y="4725035"/>
            <a:ext cx="5651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4581525"/>
            <a:ext cx="7461885" cy="200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2718912"/>
            <a:ext cx="333249" cy="38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1404695"/>
            <a:ext cx="342770" cy="38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545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760" y="3789045"/>
            <a:ext cx="291782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860" y="5445125"/>
            <a:ext cx="291782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24245" y="3789045"/>
            <a:ext cx="291782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80100" y="5373370"/>
            <a:ext cx="291782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54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135" y="2637155"/>
            <a:ext cx="359283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4220845"/>
            <a:ext cx="3592830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60010" y="2576830"/>
            <a:ext cx="3592830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871720" y="4293235"/>
            <a:ext cx="3592830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20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08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2245" y="2806065"/>
            <a:ext cx="44386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035" y="4235789"/>
            <a:ext cx="522894" cy="39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3697" y="5758853"/>
            <a:ext cx="532232" cy="39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9633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9515" y="4437380"/>
            <a:ext cx="3592830" cy="117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4437380"/>
            <a:ext cx="1715770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9515" y="5589270"/>
            <a:ext cx="650938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7402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760" y="3789045"/>
            <a:ext cx="194627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55370" y="4808220"/>
            <a:ext cx="328104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82370" y="5733415"/>
            <a:ext cx="691197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73</cp:revision>
  <dcterms:created xsi:type="dcterms:W3CDTF">2015-09-16T06:44:00Z</dcterms:created>
  <dcterms:modified xsi:type="dcterms:W3CDTF">2024-11-19T06:32:18Z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