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3180" y="2853055"/>
            <a:ext cx="6663690" cy="74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6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4528760"/>
            <a:ext cx="142821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7531" y="4528760"/>
            <a:ext cx="323727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976403"/>
            <a:ext cx="3103979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5938358"/>
            <a:ext cx="10264080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6414573"/>
            <a:ext cx="4389370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2857" cy="586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697605"/>
            <a:ext cx="5178425" cy="310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20" y="1053465"/>
            <a:ext cx="3384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1596532"/>
            <a:ext cx="199949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095" y="1596532"/>
            <a:ext cx="142821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7455" y="1911402"/>
            <a:ext cx="352292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6985" y="1884680"/>
            <a:ext cx="20002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284" y="2865556"/>
            <a:ext cx="3837128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206" y="3352174"/>
            <a:ext cx="1133047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599" y="3829251"/>
            <a:ext cx="1713853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120" y="4287244"/>
            <a:ext cx="5227254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2024-11-17T06:16:00Z</dcterms:created>
  <dcterms:modified xsi:type="dcterms:W3CDTF">2024-11-17T06:16:00Z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