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3087370"/>
            <a:ext cx="5540400" cy="6831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0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853055"/>
            <a:ext cx="99650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225" y="3644265"/>
            <a:ext cx="7143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5460" y="3644265"/>
            <a:ext cx="38874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263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75460" y="5373370"/>
            <a:ext cx="51803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6164580"/>
            <a:ext cx="74383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700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708910"/>
            <a:ext cx="63436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3573145"/>
            <a:ext cx="72155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437380"/>
            <a:ext cx="72155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715" y="5157470"/>
            <a:ext cx="72155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162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46411" y="3994872"/>
            <a:ext cx="1737527" cy="40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6909" y="6293044"/>
            <a:ext cx="244937" cy="29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4040015"/>
            <a:ext cx="552241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4025750"/>
            <a:ext cx="304686" cy="36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200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420620"/>
            <a:ext cx="8052435" cy="44411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2043801"/>
            <a:ext cx="571284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3864351"/>
            <a:ext cx="1047355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3854819"/>
            <a:ext cx="1075919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3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853055"/>
            <a:ext cx="62649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8710" y="2853055"/>
            <a:ext cx="29610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789045"/>
            <a:ext cx="14319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7850" y="3789045"/>
            <a:ext cx="25952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5820" y="3717290"/>
            <a:ext cx="34010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573145"/>
            <a:ext cx="8957945" cy="2833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9665335" cy="1669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412875"/>
            <a:ext cx="7187565" cy="5001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340485"/>
            <a:ext cx="71374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2024-11-19T06:46:20Z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