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2" r:id="rId10"/>
    <p:sldId id="331" r:id="rId11"/>
    <p:sldId id="329" r:id="rId12"/>
    <p:sldId id="328" r:id="rId13"/>
    <p:sldId id="327" r:id="rId14"/>
    <p:sldId id="326" r:id="rId15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780665"/>
            <a:ext cx="52006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427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53476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909955"/>
            <a:ext cx="405193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2348865"/>
            <a:ext cx="405193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3573145"/>
            <a:ext cx="514032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3625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9515" y="4869180"/>
            <a:ext cx="405193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6093460"/>
            <a:ext cx="49739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2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71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8328660" y="1052830"/>
            <a:ext cx="2739390" cy="310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124585"/>
            <a:ext cx="213296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7305" y="1124585"/>
            <a:ext cx="252666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87620" y="1196975"/>
            <a:ext cx="30988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2075180"/>
            <a:ext cx="287337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43885" y="2132965"/>
            <a:ext cx="222123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5910" y="2132965"/>
            <a:ext cx="209867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07935" y="2132965"/>
            <a:ext cx="82423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655" y="3429000"/>
            <a:ext cx="589534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08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71682" y="5751563"/>
            <a:ext cx="273271" cy="33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0222" y="6298218"/>
            <a:ext cx="264733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4436745"/>
            <a:ext cx="5497195" cy="84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90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4608" y="2720792"/>
            <a:ext cx="279261" cy="34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507" y="3288663"/>
            <a:ext cx="522488" cy="34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9481" y="5605216"/>
            <a:ext cx="288269" cy="34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8490" y="6182101"/>
            <a:ext cx="279261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340485"/>
            <a:ext cx="5574665" cy="855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5" y="4220845"/>
            <a:ext cx="5529580" cy="85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5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2338184"/>
            <a:ext cx="561763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652" y="2938222"/>
            <a:ext cx="561763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2938222"/>
            <a:ext cx="542720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3828" y="3862088"/>
            <a:ext cx="552241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3862088"/>
            <a:ext cx="295163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5818" y="5385993"/>
            <a:ext cx="580806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3476" y="5385993"/>
            <a:ext cx="561763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99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87805" y="3644900"/>
            <a:ext cx="1061085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2170" y="1772920"/>
            <a:ext cx="2859405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05860" y="3491230"/>
            <a:ext cx="3622675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45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392035" y="908685"/>
            <a:ext cx="2859405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1665" y="2531110"/>
            <a:ext cx="111188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711450" y="2277110"/>
            <a:ext cx="406971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160385" y="4149090"/>
            <a:ext cx="1322070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5390515"/>
            <a:ext cx="575246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2579839"/>
            <a:ext cx="361813" cy="39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8488" y="2589384"/>
            <a:ext cx="418942" cy="3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3811086"/>
            <a:ext cx="333249" cy="3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919605" y="4436745"/>
            <a:ext cx="9721260" cy="116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6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241" y="1406085"/>
            <a:ext cx="342770" cy="39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236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2446108"/>
            <a:ext cx="371335" cy="40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9885"/>
            <a:ext cx="11340000" cy="24118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95875" y="4333240"/>
            <a:ext cx="52705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2024-11-20T04:40:37Z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