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302" r:id="rId3"/>
    <p:sldId id="340" r:id="rId4"/>
    <p:sldId id="338" r:id="rId5"/>
    <p:sldId id="337" r:id="rId6"/>
    <p:sldId id="335" r:id="rId7"/>
    <p:sldId id="332" r:id="rId8"/>
    <p:sldId id="330" r:id="rId9"/>
    <p:sldId id="329" r:id="rId10"/>
    <p:sldId id="327" r:id="rId11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05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205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handoutMaster" Target="handoutMasters/handoutMaster1.xml"/><Relationship Id="rId12" Type="http://schemas.openxmlformats.org/officeDocument/2006/relationships/notesMaster" Target="notesMasters/notesMaster1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3.png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9425" y="2997200"/>
            <a:ext cx="11181600" cy="1061333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06723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006448" y="3243290"/>
            <a:ext cx="2094710" cy="2000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205390" y="3243290"/>
            <a:ext cx="561763" cy="2000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150025" y="3671940"/>
            <a:ext cx="809319" cy="180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539899" y="3671940"/>
            <a:ext cx="676020" cy="2000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80" y="4005150"/>
            <a:ext cx="11340000" cy="215833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5770191" y="4138851"/>
            <a:ext cx="2180402" cy="2005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742383" y="4559057"/>
            <a:ext cx="180906" cy="1814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008227" y="4568608"/>
            <a:ext cx="180906" cy="1719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703290" y="4988814"/>
            <a:ext cx="304685" cy="1814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340720" y="4988814"/>
            <a:ext cx="428463" cy="1814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075632" y="5848326"/>
            <a:ext cx="542720" cy="1719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59400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520856" y="1424522"/>
            <a:ext cx="495113" cy="2002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205642" y="1434059"/>
            <a:ext cx="304685" cy="1811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69370" y="1863214"/>
            <a:ext cx="304685" cy="1811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092896" y="1863214"/>
            <a:ext cx="304685" cy="1811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549168" y="2721524"/>
            <a:ext cx="418942" cy="1716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911738" y="3141142"/>
            <a:ext cx="180906" cy="1811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3156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548161" y="1500682"/>
            <a:ext cx="209471" cy="1906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31183" y="2778324"/>
            <a:ext cx="199949" cy="1906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80" y="3573350"/>
            <a:ext cx="11340000" cy="2578979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475531" y="3678419"/>
            <a:ext cx="238035" cy="191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770443" y="5388187"/>
            <a:ext cx="190428" cy="191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30200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539395" y="1416974"/>
            <a:ext cx="218992" cy="1914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27851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70" y="3224100"/>
            <a:ext cx="11340000" cy="224095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023236" y="3281315"/>
            <a:ext cx="3675264" cy="2193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05705" y="3710435"/>
            <a:ext cx="542720" cy="2097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451952" y="5178978"/>
            <a:ext cx="180906" cy="1811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225" y="4451350"/>
            <a:ext cx="946785" cy="60769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47440" y="4509135"/>
            <a:ext cx="746125" cy="5410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8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42874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64870" y="1547495"/>
            <a:ext cx="3930015" cy="209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866640" y="1557020"/>
            <a:ext cx="1290320" cy="209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167755" y="1525270"/>
            <a:ext cx="1596390" cy="248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5800" y="1917065"/>
            <a:ext cx="1629410" cy="248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315210" y="1917065"/>
            <a:ext cx="1039495" cy="248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359785" y="1877060"/>
            <a:ext cx="1862455" cy="331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2921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67715" y="2132965"/>
            <a:ext cx="2374900" cy="286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143885" y="2120900"/>
            <a:ext cx="358140" cy="286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468370" y="2132965"/>
            <a:ext cx="323215" cy="286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791585" y="2120900"/>
            <a:ext cx="323215" cy="286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114165" y="2120900"/>
            <a:ext cx="2682240" cy="286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6090" y="2132965"/>
            <a:ext cx="301625" cy="286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140575" y="2120900"/>
            <a:ext cx="314325" cy="286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572375" y="2060575"/>
            <a:ext cx="3215005" cy="286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69620" y="2534285"/>
            <a:ext cx="384175" cy="286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199515" y="2493010"/>
            <a:ext cx="1940560" cy="286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767715" y="2853055"/>
            <a:ext cx="2463165" cy="295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01715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69420" y="2513605"/>
            <a:ext cx="1409168" cy="1718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359496" y="2494509"/>
            <a:ext cx="2675516" cy="1814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78942" y="2885976"/>
            <a:ext cx="1704332" cy="1909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664181" y="2885976"/>
            <a:ext cx="1609118" cy="1909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69420" y="3286990"/>
            <a:ext cx="1494861" cy="1814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473753" y="3306086"/>
            <a:ext cx="1342518" cy="162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78942" y="3678457"/>
            <a:ext cx="3951385" cy="210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DY0NDYzYjJiMDA4YjVjNDA1YWMwYTI0ZTE5M2FhMm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</Words>
  <Application>WPS 演示</Application>
  <PresentationFormat>宽屏</PresentationFormat>
  <Paragraphs>2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8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WPS_1682389762</cp:lastModifiedBy>
  <cp:revision>66</cp:revision>
  <dcterms:created xsi:type="dcterms:W3CDTF">2015-09-16T06:44:00Z</dcterms:created>
  <dcterms:modified xsi:type="dcterms:W3CDTF">2024-11-18T03:32:27Z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0803F182AC044BA3913AF2E555CD301E</vt:lpwstr>
  </property>
</Properties>
</file>