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7" r:id="rId5"/>
    <p:sldId id="336" r:id="rId6"/>
    <p:sldId id="335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3069590"/>
            <a:ext cx="5594400" cy="6750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084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899795"/>
            <a:ext cx="53289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0525" y="1845310"/>
            <a:ext cx="53289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2790825"/>
            <a:ext cx="6386830" cy="181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/>
          <a:stretch>
            <a:fillRect/>
          </a:stretch>
        </p:blipFill>
        <p:spPr>
          <a:xfrm>
            <a:off x="551180" y="836930"/>
            <a:ext cx="9471660" cy="4608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6" t="23570" r="6490" b="27501"/>
          <a:stretch>
            <a:fillRect/>
          </a:stretch>
        </p:blipFill>
        <p:spPr>
          <a:xfrm>
            <a:off x="3287395" y="4796790"/>
            <a:ext cx="554418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357612"/>
            <a:ext cx="6998235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4720"/>
            <a:ext cx="32670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068955"/>
            <a:ext cx="32670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4005580"/>
            <a:ext cx="4480560" cy="196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0000"/>
            <a:ext cx="11340000" cy="56754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21175" y="3966276"/>
            <a:ext cx="1123526" cy="37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3770" y="4966335"/>
            <a:ext cx="11131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2535" y="4966335"/>
            <a:ext cx="10287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3417" y="5966021"/>
            <a:ext cx="304685" cy="36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6792" y="5966021"/>
            <a:ext cx="580806" cy="36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291294"/>
            <a:ext cx="1294911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2291294"/>
            <a:ext cx="81884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4149090"/>
            <a:ext cx="12071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9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3283678"/>
            <a:ext cx="571284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t="3148" r="-420" b="5003"/>
          <a:stretch>
            <a:fillRect/>
          </a:stretch>
        </p:blipFill>
        <p:spPr>
          <a:xfrm>
            <a:off x="695325" y="692785"/>
            <a:ext cx="9207500" cy="3625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4209" y="2997395"/>
            <a:ext cx="571284" cy="5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3651250"/>
            <a:ext cx="56324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86" y="3813354"/>
            <a:ext cx="561764" cy="5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 b="6453"/>
          <a:stretch>
            <a:fillRect/>
          </a:stretch>
        </p:blipFill>
        <p:spPr>
          <a:xfrm>
            <a:off x="3359785" y="4509135"/>
            <a:ext cx="5245735" cy="193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36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924810"/>
            <a:ext cx="5087620" cy="358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73"/>
          <a:stretch>
            <a:fillRect/>
          </a:stretch>
        </p:blipFill>
        <p:spPr>
          <a:xfrm>
            <a:off x="623570" y="692785"/>
            <a:ext cx="9937115" cy="1837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77335"/>
            <a:ext cx="9937115" cy="2700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2348865"/>
            <a:ext cx="6968490" cy="17862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2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168390" y="721360"/>
            <a:ext cx="4620895" cy="301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908685"/>
            <a:ext cx="5328920" cy="157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2780665"/>
            <a:ext cx="53289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89045"/>
            <a:ext cx="53289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653280"/>
            <a:ext cx="76803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84515" y="4725035"/>
            <a:ext cx="31794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5702935"/>
            <a:ext cx="31794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b="57278"/>
          <a:stretch>
            <a:fillRect/>
          </a:stretch>
        </p:blipFill>
        <p:spPr>
          <a:xfrm>
            <a:off x="6383700" y="4076700"/>
            <a:ext cx="4931365" cy="24483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75</cp:revision>
  <dcterms:created xsi:type="dcterms:W3CDTF">2015-09-16T06:44:00Z</dcterms:created>
  <dcterms:modified xsi:type="dcterms:W3CDTF">2024-11-20T04:42:54Z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