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3213100"/>
            <a:ext cx="5623200" cy="6204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8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109345"/>
            <a:ext cx="10763250" cy="363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3827630"/>
            <a:ext cx="2294659" cy="4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35" y="4781550"/>
            <a:ext cx="54610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052466"/>
            <a:ext cx="2770730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120" y="1848485"/>
            <a:ext cx="52527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2939243"/>
            <a:ext cx="2770730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3773170"/>
            <a:ext cx="53676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48870"/>
            <a:ext cx="11340000" cy="5360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51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996315"/>
            <a:ext cx="255143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43885" y="1196975"/>
            <a:ext cx="255143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2277110"/>
            <a:ext cx="30816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791585" y="2277110"/>
            <a:ext cx="30816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41935" y="3429000"/>
            <a:ext cx="9300210" cy="324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68463" y="3872790"/>
            <a:ext cx="552241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4177691"/>
            <a:ext cx="542720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8463" y="4473065"/>
            <a:ext cx="552241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496" y="5759368"/>
            <a:ext cx="304685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28" y="5759368"/>
            <a:ext cx="552241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9496" y="5759368"/>
            <a:ext cx="523677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282635"/>
            <a:ext cx="266599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2883366"/>
            <a:ext cx="295163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163" y="3875049"/>
            <a:ext cx="304685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163" y="4475781"/>
            <a:ext cx="295163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2309947"/>
            <a:ext cx="257078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2309947"/>
            <a:ext cx="295162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2910128"/>
            <a:ext cx="304685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2910128"/>
            <a:ext cx="304685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9065" y="1148080"/>
            <a:ext cx="96012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3644900"/>
            <a:ext cx="82169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68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9595" y="2185035"/>
            <a:ext cx="83502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1410" y="2308320"/>
            <a:ext cx="300302" cy="34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08" y="2899814"/>
            <a:ext cx="1069828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3106" y="2899814"/>
            <a:ext cx="816447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1179" y="3866860"/>
            <a:ext cx="534914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8181" y="3866860"/>
            <a:ext cx="534914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1028" y="4458355"/>
            <a:ext cx="985368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9412" y="4458355"/>
            <a:ext cx="563067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5640" y="5434790"/>
            <a:ext cx="778910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64639" y="5434790"/>
            <a:ext cx="506760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4257" y="6026284"/>
            <a:ext cx="994752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45870" y="6026284"/>
            <a:ext cx="694449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0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5152142"/>
            <a:ext cx="304685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5457228"/>
            <a:ext cx="199949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5762315"/>
            <a:ext cx="304685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2071467"/>
            <a:ext cx="314206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2366714"/>
            <a:ext cx="304685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682" y="2690535"/>
            <a:ext cx="295163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461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4077335"/>
            <a:ext cx="411924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5508625"/>
            <a:ext cx="411924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2015-09-16T06:44:00Z</dcterms:created>
  <dcterms:modified xsi:type="dcterms:W3CDTF">2024-11-19T06:02:33Z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