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3157220"/>
            <a:ext cx="6649720" cy="631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270" y="1790065"/>
            <a:ext cx="193294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525" y="1996440"/>
            <a:ext cx="180911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830" y="1996440"/>
            <a:ext cx="237109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795" y="2994025"/>
            <a:ext cx="233299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1914" y="3045371"/>
            <a:ext cx="2332745" cy="2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7707" y="3045371"/>
            <a:ext cx="2323224" cy="2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1493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420620"/>
            <a:ext cx="9550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1775460" y="2348865"/>
            <a:ext cx="9550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695325" y="3284855"/>
            <a:ext cx="16611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598805" y="4114165"/>
            <a:ext cx="17576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6"/>
            </p:custDataLst>
          </p:nvPr>
        </p:nvSpPr>
        <p:spPr bwMode="white">
          <a:xfrm>
            <a:off x="4079875" y="2313940"/>
            <a:ext cx="86169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7"/>
            </p:custDataLst>
          </p:nvPr>
        </p:nvSpPr>
        <p:spPr bwMode="white">
          <a:xfrm>
            <a:off x="5133340" y="2348865"/>
            <a:ext cx="110680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8"/>
            </p:custDataLst>
          </p:nvPr>
        </p:nvSpPr>
        <p:spPr bwMode="white">
          <a:xfrm>
            <a:off x="4151630" y="3249930"/>
            <a:ext cx="172402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9"/>
            </p:custDataLst>
          </p:nvPr>
        </p:nvSpPr>
        <p:spPr bwMode="white">
          <a:xfrm>
            <a:off x="4079875" y="4077335"/>
            <a:ext cx="172402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0"/>
            </p:custDataLst>
          </p:nvPr>
        </p:nvSpPr>
        <p:spPr bwMode="white">
          <a:xfrm>
            <a:off x="7464425" y="2385695"/>
            <a:ext cx="95440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11"/>
            </p:custDataLst>
          </p:nvPr>
        </p:nvSpPr>
        <p:spPr bwMode="white">
          <a:xfrm>
            <a:off x="8616315" y="2385695"/>
            <a:ext cx="95440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12"/>
            </p:custDataLst>
          </p:nvPr>
        </p:nvSpPr>
        <p:spPr bwMode="white">
          <a:xfrm>
            <a:off x="9768205" y="2348865"/>
            <a:ext cx="95440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13"/>
            </p:custDataLst>
          </p:nvPr>
        </p:nvSpPr>
        <p:spPr bwMode="white">
          <a:xfrm>
            <a:off x="7536180" y="3249930"/>
            <a:ext cx="215709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14"/>
            </p:custDataLst>
          </p:nvPr>
        </p:nvSpPr>
        <p:spPr bwMode="white">
          <a:xfrm>
            <a:off x="7574280" y="4077335"/>
            <a:ext cx="215709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4"/>
          <a:stretch>
            <a:fillRect/>
          </a:stretch>
        </p:blipFill>
        <p:spPr>
          <a:xfrm>
            <a:off x="360045" y="982775"/>
            <a:ext cx="11339830" cy="4621735"/>
          </a:xfrm>
          <a:prstGeom prst="rect">
            <a:avLst/>
          </a:prstGeom>
        </p:spPr>
      </p:pic>
      <p:sp useBgFill="1">
        <p:nvSpPr>
          <p:cNvPr id="44" name="矩形 43"/>
          <p:cNvSpPr/>
          <p:nvPr>
            <p:custDataLst>
              <p:tags r:id="rId2"/>
            </p:custDataLst>
          </p:nvPr>
        </p:nvSpPr>
        <p:spPr bwMode="white">
          <a:xfrm>
            <a:off x="1055370" y="2493010"/>
            <a:ext cx="22942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055370" y="2996565"/>
            <a:ext cx="23876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982980" y="3500120"/>
            <a:ext cx="24593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911225" y="4445000"/>
            <a:ext cx="386397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" grpId="0" bldLvl="0" animBg="1"/>
      <p:bldP spid="1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6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320" y="2099945"/>
            <a:ext cx="52235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901496"/>
            <a:ext cx="4941612" cy="5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270" y="4346575"/>
            <a:ext cx="663638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3573145"/>
            <a:ext cx="66363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128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9280" y="1984375"/>
            <a:ext cx="64947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589280" y="2781300"/>
            <a:ext cx="585851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407670" y="3574415"/>
            <a:ext cx="585851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534670" y="4307205"/>
            <a:ext cx="100685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634160"/>
            <a:ext cx="1866196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2634160"/>
            <a:ext cx="1856675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78" y="3158219"/>
            <a:ext cx="3561007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078" y="3682279"/>
            <a:ext cx="1866196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0831" y="3682279"/>
            <a:ext cx="1866196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120" y="4196810"/>
            <a:ext cx="9464282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1831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551815" y="1988820"/>
            <a:ext cx="366204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23570" y="2561590"/>
            <a:ext cx="366204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84505" y="3007360"/>
            <a:ext cx="524129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556" y="2072434"/>
            <a:ext cx="3561007" cy="26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2615758"/>
            <a:ext cx="2751687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78" y="3120953"/>
            <a:ext cx="2142317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3635681"/>
            <a:ext cx="2694559" cy="26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110" y="3284855"/>
            <a:ext cx="4508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115" y="3294380"/>
            <a:ext cx="4000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1770" y="3284855"/>
            <a:ext cx="47307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81309" y="4076205"/>
            <a:ext cx="199949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695" y="4553113"/>
            <a:ext cx="142821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1637" y="5030021"/>
            <a:ext cx="323727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4483" y="5182631"/>
            <a:ext cx="323727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82216" y="5182631"/>
            <a:ext cx="609370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53990" y="5344795"/>
            <a:ext cx="39814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4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0415" y="1490980"/>
            <a:ext cx="6832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5300" y="1500505"/>
            <a:ext cx="5791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025" y="1490980"/>
            <a:ext cx="60896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0125" y="2281935"/>
            <a:ext cx="199949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2460" y="2767965"/>
            <a:ext cx="68389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8375" y="3721100"/>
            <a:ext cx="5003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5300980"/>
            <a:ext cx="3536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3581400" y="5300980"/>
            <a:ext cx="3536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311900" y="5300980"/>
            <a:ext cx="28321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9408160" y="5329555"/>
            <a:ext cx="28321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animBg="1"/>
      <p:bldP spid="11" grpId="0" bldLvl="0" animBg="1"/>
      <p:bldP spid="12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915" y="1129030"/>
            <a:ext cx="3333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1758978"/>
            <a:ext cx="142821" cy="2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6985" y="1749425"/>
            <a:ext cx="60896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51" y="2064393"/>
            <a:ext cx="199949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4340" y="2541905"/>
            <a:ext cx="6089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7858" y="3801439"/>
            <a:ext cx="333248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4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1643176"/>
            <a:ext cx="228513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976219"/>
            <a:ext cx="257078" cy="2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3729638"/>
            <a:ext cx="228513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615" y="5026025"/>
            <a:ext cx="2578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6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1985730"/>
            <a:ext cx="209471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3328608"/>
            <a:ext cx="247556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1052722"/>
            <a:ext cx="218992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2101850"/>
            <a:ext cx="3670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1020" y="1982470"/>
            <a:ext cx="4730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3870" y="1982470"/>
            <a:ext cx="143891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9760" y="2101850"/>
            <a:ext cx="12738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6560" y="2777490"/>
            <a:ext cx="4191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91345" y="2922270"/>
            <a:ext cx="13487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59647" y="3084237"/>
            <a:ext cx="323727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01510" y="2802890"/>
            <a:ext cx="3429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50010" y="4364990"/>
            <a:ext cx="102743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87800" y="4364990"/>
            <a:ext cx="84709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53835" y="4364355"/>
            <a:ext cx="88519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205595" y="4317365"/>
            <a:ext cx="88519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23380" y="5096510"/>
            <a:ext cx="60071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778635" y="5030470"/>
            <a:ext cx="5238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254500" y="4991100"/>
            <a:ext cx="5715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519596" y="5096788"/>
            <a:ext cx="733148" cy="5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5" grpId="0" bldLvl="0" animBg="1"/>
      <p:bldP spid="17" grpId="0" bldLvl="0" animBg="1"/>
      <p:bldP spid="18" grpId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9" grpId="0" bldLvl="0" animBg="1"/>
      <p:bldP spid="30" grpId="0" bldLvl="0" animBg="1"/>
      <p:bldP spid="31" grpId="0" bldLvl="0" animBg="1"/>
      <p:bldP spid="33" grpId="0" animBg="1"/>
      <p:bldP spid="7" grpId="0" animBg="1"/>
      <p:bldP spid="7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2024-11-17T05:49:00Z</dcterms:created>
  <dcterms:modified xsi:type="dcterms:W3CDTF">2024-11-19T04:53:22Z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