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42" r:id="rId3"/>
    <p:sldId id="343" r:id="rId4"/>
    <p:sldId id="345" r:id="rId5"/>
    <p:sldId id="333" r:id="rId6"/>
    <p:sldId id="331" r:id="rId7"/>
    <p:sldId id="329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996770"/>
            <a:ext cx="11340000" cy="123352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62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00957" y="1729058"/>
            <a:ext cx="199949" cy="200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2637360"/>
            <a:ext cx="11340000" cy="15882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22400" y="2800010"/>
            <a:ext cx="238035" cy="191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73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30730" y="1777229"/>
            <a:ext cx="323727" cy="181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29924" y="1777229"/>
            <a:ext cx="314206" cy="181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2673555"/>
            <a:ext cx="11340000" cy="215735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86880" y="3408582"/>
            <a:ext cx="304685" cy="190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19223" y="3408582"/>
            <a:ext cx="323727" cy="190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19935" y="3962400"/>
            <a:ext cx="429260" cy="29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47283" y="3952693"/>
            <a:ext cx="323726" cy="190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35" y="1484630"/>
            <a:ext cx="4351655" cy="2334895"/>
          </a:xfrm>
          <a:prstGeom prst="rect">
            <a:avLst/>
          </a:prstGeom>
        </p:spPr>
      </p:pic>
      <p:pic>
        <p:nvPicPr>
          <p:cNvPr id="11" name="img_167772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4878910"/>
            <a:ext cx="11340000" cy="1535294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911860" y="5422900"/>
            <a:ext cx="705548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65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54005" y="1740329"/>
            <a:ext cx="190428" cy="181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4962" y="2284634"/>
            <a:ext cx="323727" cy="181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98795" y="2828925"/>
            <a:ext cx="42735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3933395"/>
            <a:ext cx="11340000" cy="61941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5640" y="4013835"/>
            <a:ext cx="42735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8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87959" y="1730647"/>
            <a:ext cx="314206" cy="190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21561" y="2274864"/>
            <a:ext cx="190428" cy="190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63979" y="2274864"/>
            <a:ext cx="180906" cy="190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87909" y="2819081"/>
            <a:ext cx="314206" cy="190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39798" y="2819081"/>
            <a:ext cx="304685" cy="190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3681300"/>
            <a:ext cx="11340000" cy="304941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262783" y="4453182"/>
            <a:ext cx="1885239" cy="19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4269" y="4977300"/>
            <a:ext cx="952141" cy="171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4269" y="5472829"/>
            <a:ext cx="1171133" cy="209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34269" y="5977888"/>
            <a:ext cx="4294156" cy="219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435" y="1412875"/>
            <a:ext cx="5244465" cy="3150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179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1628980"/>
            <a:ext cx="11340000" cy="145588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3285060"/>
            <a:ext cx="11340000" cy="293823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911225" y="5085080"/>
            <a:ext cx="4635500" cy="27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 l="2879"/>
          <a:stretch>
            <a:fillRect/>
          </a:stretch>
        </p:blipFill>
        <p:spPr>
          <a:xfrm>
            <a:off x="6600190" y="3213100"/>
            <a:ext cx="4863465" cy="31642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546725" y="5046980"/>
            <a:ext cx="1115060" cy="27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225" y="5516880"/>
            <a:ext cx="358076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69</cp:revision>
  <dcterms:created xsi:type="dcterms:W3CDTF">2015-09-16T06:44:00Z</dcterms:created>
  <dcterms:modified xsi:type="dcterms:W3CDTF">2024-11-19T02:52:48Z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