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3068955"/>
            <a:ext cx="5400000" cy="6615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0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124585"/>
            <a:ext cx="65989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57390" y="1124585"/>
            <a:ext cx="34563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1917065"/>
            <a:ext cx="352488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07485" y="1844675"/>
            <a:ext cx="627824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2709545"/>
            <a:ext cx="14370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47215" y="2740660"/>
            <a:ext cx="34067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429000"/>
            <a:ext cx="81407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68818" cy="58680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911225" y="4797425"/>
            <a:ext cx="40557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589270"/>
            <a:ext cx="30930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5730" y="5589270"/>
            <a:ext cx="32912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0435" y="5517515"/>
            <a:ext cx="20523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6189345"/>
            <a:ext cx="27813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4832616"/>
            <a:ext cx="6407909" cy="41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348289"/>
            <a:ext cx="295162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3243941"/>
            <a:ext cx="295163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4149122"/>
            <a:ext cx="542720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274" y="4139593"/>
            <a:ext cx="1104483" cy="4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215" y="4869180"/>
            <a:ext cx="36893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2871835"/>
            <a:ext cx="1114005" cy="4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5624785"/>
            <a:ext cx="552241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92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6690" y="1861820"/>
            <a:ext cx="16141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1040" y="3696814"/>
            <a:ext cx="274060" cy="33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4246" y="3696814"/>
            <a:ext cx="282900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0048" y="5351891"/>
            <a:ext cx="101667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48" y="6192705"/>
            <a:ext cx="1043196" cy="33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8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72" y="2966442"/>
            <a:ext cx="339834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1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121109"/>
            <a:ext cx="371335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143" y="3914613"/>
            <a:ext cx="352292" cy="3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1176133"/>
            <a:ext cx="333249" cy="39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61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6708" y="3152447"/>
            <a:ext cx="481928" cy="30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5729" y="3917116"/>
            <a:ext cx="930620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2984" y="4690096"/>
            <a:ext cx="6314924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484" y="6227745"/>
            <a:ext cx="3523063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26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2024-11-19T05:50:34Z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