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3" r:id="rId4"/>
    <p:sldId id="331" r:id="rId5"/>
    <p:sldId id="330" r:id="rId6"/>
    <p:sldId id="327" r:id="rId7"/>
    <p:sldId id="337" r:id="rId8"/>
    <p:sldId id="338" r:id="rId9"/>
    <p:sldId id="339" r:id="rId10"/>
    <p:sldId id="340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890520"/>
            <a:ext cx="1129665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2820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1756402"/>
            <a:ext cx="418942" cy="1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836" y="1756402"/>
            <a:ext cx="218992" cy="1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838" y="2185185"/>
            <a:ext cx="333249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9496" y="2671140"/>
            <a:ext cx="171385" cy="1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2493" y="3128509"/>
            <a:ext cx="180906" cy="17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96423" y="3128509"/>
            <a:ext cx="180906" cy="1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3433650"/>
            <a:ext cx="11340000" cy="271663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379693" y="4043701"/>
            <a:ext cx="542720" cy="1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71078" y="4949247"/>
            <a:ext cx="552241" cy="1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33597" y="5864325"/>
            <a:ext cx="428463" cy="1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11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1072696"/>
            <a:ext cx="437984" cy="19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84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1408715"/>
            <a:ext cx="209471" cy="1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502230"/>
            <a:ext cx="11340000" cy="1858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72103" y="4121680"/>
            <a:ext cx="209471" cy="1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5230065"/>
            <a:ext cx="11340000" cy="13671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76385" y="5813267"/>
            <a:ext cx="209471" cy="19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2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989" y="1940297"/>
            <a:ext cx="209471" cy="1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204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3"/>
          <a:stretch>
            <a:fillRect/>
          </a:stretch>
        </p:blipFill>
        <p:spPr>
          <a:xfrm>
            <a:off x="1415415" y="3140710"/>
            <a:ext cx="9721260" cy="19240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5415" y="3268345"/>
            <a:ext cx="144145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9740" y="3213100"/>
            <a:ext cx="144145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3644900"/>
            <a:ext cx="247269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4076700"/>
            <a:ext cx="247269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4437380"/>
            <a:ext cx="372745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11850370" cy="19450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7"/>
          <a:stretch>
            <a:fillRect/>
          </a:stretch>
        </p:blipFill>
        <p:spPr>
          <a:xfrm>
            <a:off x="1199515" y="2780665"/>
            <a:ext cx="9709150" cy="17284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27760" y="2853055"/>
            <a:ext cx="373761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3259455"/>
            <a:ext cx="373761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515" y="3644900"/>
            <a:ext cx="373761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4077335"/>
            <a:ext cx="373761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692990"/>
            <a:ext cx="11340000" cy="23697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1415" y="2068830"/>
            <a:ext cx="2488565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3410" y="2059305"/>
            <a:ext cx="1976120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0465" y="2460625"/>
            <a:ext cx="20478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2935" y="2460625"/>
            <a:ext cx="346075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6"/>
          <a:stretch>
            <a:fillRect/>
          </a:stretch>
        </p:blipFill>
        <p:spPr>
          <a:xfrm>
            <a:off x="839470" y="3068955"/>
            <a:ext cx="10369595" cy="249364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72674" y="3738005"/>
            <a:ext cx="3837128" cy="1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2195" y="4139312"/>
            <a:ext cx="1989974" cy="17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82195" y="4540619"/>
            <a:ext cx="2904030" cy="1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2195" y="4922817"/>
            <a:ext cx="3018287" cy="21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08685"/>
            <a:ext cx="10152380" cy="28092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9470" y="2181860"/>
            <a:ext cx="290068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2564765"/>
            <a:ext cx="290068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2997200"/>
            <a:ext cx="290068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15" y="3357245"/>
            <a:ext cx="316928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71</cp:revision>
  <dcterms:created xsi:type="dcterms:W3CDTF">2015-09-16T06:44:00Z</dcterms:created>
  <dcterms:modified xsi:type="dcterms:W3CDTF">2024-11-18T06:00:27Z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