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781300"/>
            <a:ext cx="5547600" cy="136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340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2059940"/>
            <a:ext cx="49676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3500755"/>
            <a:ext cx="49676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860" y="4445000"/>
            <a:ext cx="49676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1464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839470" y="2853055"/>
            <a:ext cx="49676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77335"/>
            <a:ext cx="679640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"/>
          <a:stretch>
            <a:fillRect/>
          </a:stretch>
        </p:blipFill>
        <p:spPr>
          <a:xfrm>
            <a:off x="407670" y="908685"/>
            <a:ext cx="11520000" cy="417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8"/>
          <a:stretch>
            <a:fillRect/>
          </a:stretch>
        </p:blipFill>
        <p:spPr>
          <a:xfrm>
            <a:off x="623570" y="620395"/>
            <a:ext cx="8525510" cy="489394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623570" y="1049655"/>
            <a:ext cx="869886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2708910"/>
            <a:ext cx="869886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4220845"/>
            <a:ext cx="869886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4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97481" y="5292320"/>
            <a:ext cx="418942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1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1482596"/>
            <a:ext cx="418942" cy="3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099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660" y="3644900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83615" y="5157470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752340" y="3573145"/>
            <a:ext cx="268732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511675" y="4940935"/>
            <a:ext cx="2687320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176135" y="3717290"/>
            <a:ext cx="985520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8328025" y="2061210"/>
            <a:ext cx="245872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8184515" y="3501390"/>
            <a:ext cx="245872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8112125" y="5013325"/>
            <a:ext cx="245872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5020" cy="586800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263525" y="3140710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25035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007485" y="3213100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791585" y="4725670"/>
            <a:ext cx="23018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384290" y="3069590"/>
            <a:ext cx="858520" cy="181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607935" y="1341120"/>
            <a:ext cx="224980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320280" y="3140710"/>
            <a:ext cx="224980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7392035" y="4653280"/>
            <a:ext cx="224980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6857" cy="5868000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4584065" y="2420620"/>
            <a:ext cx="68199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3789045"/>
            <a:ext cx="78549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80560" y="5085080"/>
            <a:ext cx="785495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768205" y="2493010"/>
            <a:ext cx="78549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696450" y="3860800"/>
            <a:ext cx="78549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23450" y="5138420"/>
            <a:ext cx="78549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2711704"/>
            <a:ext cx="457027" cy="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2530533"/>
            <a:ext cx="476070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135" y="4180205"/>
            <a:ext cx="457200" cy="1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4180137"/>
            <a:ext cx="457027" cy="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5486471"/>
            <a:ext cx="476070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959" y="5486471"/>
            <a:ext cx="476070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40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2024-11-20T04:41:48Z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