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02" r:id="rId3"/>
    <p:sldId id="339" r:id="rId4"/>
    <p:sldId id="337" r:id="rId5"/>
    <p:sldId id="336" r:id="rId6"/>
    <p:sldId id="335" r:id="rId7"/>
    <p:sldId id="334" r:id="rId8"/>
    <p:sldId id="333" r:id="rId9"/>
    <p:sldId id="332" r:id="rId10"/>
    <p:sldId id="331" r:id="rId11"/>
    <p:sldId id="329" r:id="rId12"/>
    <p:sldId id="326" r:id="rId13"/>
    <p:sldId id="325" r:id="rId14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3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37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handoutMaster" Target="handoutMasters/handoutMaster1.xml"/><Relationship Id="rId15" Type="http://schemas.openxmlformats.org/officeDocument/2006/relationships/notesMaster" Target="notesMasters/notesMaster1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51405" y="3429000"/>
            <a:ext cx="7726680" cy="53848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012"/>
          <a:stretch>
            <a:fillRect/>
          </a:stretch>
        </p:blipFill>
        <p:spPr>
          <a:xfrm>
            <a:off x="551180" y="836930"/>
            <a:ext cx="10039350" cy="236283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805" y="3141345"/>
            <a:ext cx="9597390" cy="359918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271270" y="3284855"/>
            <a:ext cx="4481830" cy="469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1271270" y="4077335"/>
            <a:ext cx="4481830" cy="469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71270" y="4797425"/>
            <a:ext cx="4481830" cy="469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43660" y="5424170"/>
            <a:ext cx="4481830" cy="469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415415" y="6093460"/>
            <a:ext cx="5758180" cy="469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4" grpId="0" bldLvl="0" animBg="1"/>
      <p:bldP spid="5" grpId="0" bldLvl="0" animBg="1"/>
      <p:bldP spid="7" grpId="0" bldLvl="0" animBg="1"/>
      <p:bldP spid="8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66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037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1196340"/>
            <a:ext cx="6486525" cy="401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1914" y="2027358"/>
            <a:ext cx="3732392" cy="382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45" y="2858770"/>
            <a:ext cx="7600950" cy="401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350"/>
          <a:stretch>
            <a:fillRect/>
          </a:stretch>
        </p:blipFill>
        <p:spPr>
          <a:xfrm>
            <a:off x="360045" y="1124585"/>
            <a:ext cx="9671685" cy="282511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081"/>
          <a:stretch>
            <a:fillRect/>
          </a:stretch>
        </p:blipFill>
        <p:spPr>
          <a:xfrm>
            <a:off x="3935730" y="3284855"/>
            <a:ext cx="6228715" cy="24631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3262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873904" y="3280638"/>
            <a:ext cx="1418690" cy="4189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130478" y="3318728"/>
            <a:ext cx="266599" cy="3237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644382" y="3318728"/>
            <a:ext cx="276120" cy="3237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167808" y="3318728"/>
            <a:ext cx="276121" cy="3142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872141" y="3318728"/>
            <a:ext cx="514156" cy="3237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873904" y="4232893"/>
            <a:ext cx="1418690" cy="4189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130478" y="4270983"/>
            <a:ext cx="276120" cy="3142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644382" y="4270983"/>
            <a:ext cx="276120" cy="3237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167808" y="4270983"/>
            <a:ext cx="276121" cy="3142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8881662" y="4270983"/>
            <a:ext cx="504634" cy="3237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864382" y="5185148"/>
            <a:ext cx="1428211" cy="4189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4130478" y="5223238"/>
            <a:ext cx="276120" cy="3142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5653904" y="5223238"/>
            <a:ext cx="276120" cy="3142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7167808" y="5223238"/>
            <a:ext cx="276121" cy="3142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8881662" y="5223238"/>
            <a:ext cx="514156" cy="3237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0008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720590" y="1421130"/>
            <a:ext cx="2753360" cy="508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654156" y="2139430"/>
            <a:ext cx="1437732" cy="3718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339445" y="3750690"/>
            <a:ext cx="2904030" cy="4862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511838" y="4399007"/>
            <a:ext cx="1047355" cy="4862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701280" y="4298950"/>
            <a:ext cx="1273810" cy="539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animBg="1"/>
      <p:bldP spid="9" grpId="0" animBg="1"/>
      <p:bldP spid="10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2729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206397" y="3139818"/>
            <a:ext cx="4932090" cy="4384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3694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168564" y="2530237"/>
            <a:ext cx="4389370" cy="4480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13531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983615" y="4077335"/>
            <a:ext cx="4389120" cy="598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343660" y="4869180"/>
            <a:ext cx="8159115" cy="598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199515" y="5733415"/>
            <a:ext cx="8159115" cy="598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10" grpId="0" bldLvl="0" animBg="1"/>
      <p:bldP spid="11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714184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141199" y="3887999"/>
            <a:ext cx="2626819" cy="324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54373" y="4671000"/>
            <a:ext cx="2150033" cy="324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54373" y="5427000"/>
            <a:ext cx="2986657" cy="378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736381" y="6201000"/>
            <a:ext cx="5388577" cy="3869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876"/>
          <a:stretch>
            <a:fillRect/>
          </a:stretch>
        </p:blipFill>
        <p:spPr>
          <a:xfrm>
            <a:off x="335280" y="980235"/>
            <a:ext cx="10833100" cy="49951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54075" y="3578860"/>
            <a:ext cx="2366645" cy="609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287395" y="3801110"/>
            <a:ext cx="2251075" cy="337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26414" y="4574478"/>
            <a:ext cx="4720778" cy="3275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53701" y="5338682"/>
            <a:ext cx="4584339" cy="3730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DY0NDYzYjJiMDA4YjVjNDA1YWMwYTI0ZTE5M2FhMm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1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WPS_1682389762</cp:lastModifiedBy>
  <cp:revision>73</cp:revision>
  <dcterms:created xsi:type="dcterms:W3CDTF">2015-09-16T06:44:00Z</dcterms:created>
  <dcterms:modified xsi:type="dcterms:W3CDTF">2024-11-20T04:39:42Z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