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3068955"/>
            <a:ext cx="68072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3634321"/>
            <a:ext cx="1713853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500755"/>
            <a:ext cx="5033010" cy="310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19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062573"/>
            <a:ext cx="580806" cy="23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1588548"/>
            <a:ext cx="199949" cy="20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1904132"/>
            <a:ext cx="199949" cy="20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5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493010"/>
            <a:ext cx="9801860" cy="131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5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132965"/>
            <a:ext cx="1052830" cy="1075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720" y="2239645"/>
            <a:ext cx="1823720" cy="906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610" y="2132965"/>
            <a:ext cx="1344295" cy="1006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3430" y="2078990"/>
            <a:ext cx="1931670" cy="106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11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772285"/>
            <a:ext cx="6063615" cy="189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1843314"/>
            <a:ext cx="571284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3120124"/>
            <a:ext cx="1885239" cy="7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4830" y="4168140"/>
            <a:ext cx="9429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03520" y="4241800"/>
            <a:ext cx="25234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4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1185" y="2136775"/>
            <a:ext cx="1720850" cy="172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2132965"/>
            <a:ext cx="171958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1987561"/>
            <a:ext cx="2989722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502722"/>
            <a:ext cx="2389874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989263"/>
            <a:ext cx="1418690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3485343"/>
            <a:ext cx="4360806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56385"/>
            <a:ext cx="3396615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1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3350" y="5142858"/>
            <a:ext cx="599848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405" y="5142858"/>
            <a:ext cx="561764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5667256"/>
            <a:ext cx="1704333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2664460"/>
            <a:ext cx="257365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7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621144"/>
            <a:ext cx="199949" cy="21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2024-11-17T06:52:00Z</dcterms:created>
  <dcterms:modified xsi:type="dcterms:W3CDTF">2024-11-20T04:52:16Z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