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988820"/>
            <a:ext cx="11181600" cy="32387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38451"/>
            <a:ext cx="4256070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20574"/>
            <a:ext cx="2570780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31311"/>
            <a:ext cx="2199445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475355"/>
            <a:ext cx="50939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42947"/>
            <a:ext cx="1161612" cy="41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764540"/>
            <a:ext cx="5057140" cy="407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015703"/>
            <a:ext cx="2551738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3768588"/>
            <a:ext cx="1818589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531004"/>
            <a:ext cx="2247052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5274359"/>
            <a:ext cx="6160352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13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6732" y="4428521"/>
            <a:ext cx="3966714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4886" y="5038484"/>
            <a:ext cx="3326175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886" y="5663889"/>
            <a:ext cx="1705532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734" y="6250689"/>
            <a:ext cx="4074757" cy="33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b="34810"/>
          <a:stretch>
            <a:fillRect/>
          </a:stretch>
        </p:blipFill>
        <p:spPr>
          <a:xfrm>
            <a:off x="407670" y="1052830"/>
            <a:ext cx="9479915" cy="36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911225" y="2816225"/>
            <a:ext cx="10009550" cy="272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460" y="3113405"/>
            <a:ext cx="7848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273" y="3188740"/>
            <a:ext cx="304685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7185" y="3833495"/>
            <a:ext cx="137541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1457" y="4821177"/>
            <a:ext cx="1094962" cy="5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65038" r="-1025" b="-4307"/>
          <a:stretch>
            <a:fillRect/>
          </a:stretch>
        </p:blipFill>
        <p:spPr>
          <a:xfrm>
            <a:off x="622935" y="692785"/>
            <a:ext cx="8640445" cy="23044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27350" y="620395"/>
            <a:ext cx="10134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1510665"/>
            <a:ext cx="10134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4290" y="1510665"/>
            <a:ext cx="10134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27575" y="2204720"/>
            <a:ext cx="10134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2125" y="2277110"/>
            <a:ext cx="10134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1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6221" y="1110482"/>
            <a:ext cx="552241" cy="36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1895009"/>
            <a:ext cx="1085440" cy="49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209" y="1961981"/>
            <a:ext cx="295163" cy="36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7935" y="3648710"/>
            <a:ext cx="171831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4786395"/>
            <a:ext cx="847405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6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1147586"/>
            <a:ext cx="523677" cy="4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1176154"/>
            <a:ext cx="495113" cy="4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647" y="2918781"/>
            <a:ext cx="304685" cy="37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4685" y="3775810"/>
            <a:ext cx="304685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"/>
          <a:stretch>
            <a:fillRect/>
          </a:stretch>
        </p:blipFill>
        <p:spPr>
          <a:xfrm>
            <a:off x="479425" y="692785"/>
            <a:ext cx="9664065" cy="2950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-207" r="12369" b="12998"/>
          <a:stretch>
            <a:fillRect/>
          </a:stretch>
        </p:blipFill>
        <p:spPr>
          <a:xfrm>
            <a:off x="1584960" y="3429635"/>
            <a:ext cx="8509000" cy="3198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5915025"/>
            <a:ext cx="43053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5805170"/>
            <a:ext cx="5372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8035" y="5949315"/>
            <a:ext cx="38417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070" y="5877560"/>
            <a:ext cx="4279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786569"/>
            <a:ext cx="3437229" cy="37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558348"/>
            <a:ext cx="1599596" cy="3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4320598"/>
            <a:ext cx="210423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" y="5000625"/>
            <a:ext cx="706691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978390" cy="3076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t="-735" r="13635" b="25735"/>
          <a:stretch>
            <a:fillRect/>
          </a:stretch>
        </p:blipFill>
        <p:spPr>
          <a:xfrm>
            <a:off x="5735955" y="3933190"/>
            <a:ext cx="3766185" cy="25673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72</cp:revision>
  <dcterms:created xsi:type="dcterms:W3CDTF">2015-09-16T06:44:00Z</dcterms:created>
  <dcterms:modified xsi:type="dcterms:W3CDTF">2024-11-20T04:39:15Z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