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6"/>
  </p:handoutMasterIdLst>
  <p:sldIdLst>
    <p:sldId id="302" r:id="rId3"/>
    <p:sldId id="347" r:id="rId4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7" r:id="rId23"/>
    <p:sldId id="326" r:id="rId24"/>
    <p:sldId id="325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5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image" Target="../media/image24.png"/><Relationship Id="rId4" Type="http://schemas.openxmlformats.org/officeDocument/2006/relationships/tags" Target="../tags/tag45.xml"/><Relationship Id="rId3" Type="http://schemas.openxmlformats.org/officeDocument/2006/relationships/image" Target="../media/image23.png"/><Relationship Id="rId2" Type="http://schemas.openxmlformats.org/officeDocument/2006/relationships/tags" Target="../tags/tag4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0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2574"/>
          <a:stretch>
            <a:fillRect/>
          </a:stretch>
        </p:blipFill>
        <p:spPr>
          <a:xfrm>
            <a:off x="3575685" y="2925445"/>
            <a:ext cx="519811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17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2260" y="1248500"/>
            <a:ext cx="254169" cy="2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896" y="2576571"/>
            <a:ext cx="235342" cy="2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102" y="5618889"/>
            <a:ext cx="216514" cy="2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490" y="2028825"/>
            <a:ext cx="57785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8685" y="1976120"/>
            <a:ext cx="5651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4540" y="2029460"/>
            <a:ext cx="5778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2280720"/>
            <a:ext cx="180906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52650" y="2927985"/>
            <a:ext cx="4235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77410" y="2927985"/>
            <a:ext cx="5651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39355" y="2804160"/>
            <a:ext cx="7137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07905" y="2850515"/>
            <a:ext cx="50101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9604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42125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407670" y="318579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360045" y="395033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3576320" y="234886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3432175" y="311340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3432175" y="3950335"/>
            <a:ext cx="2212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white">
          <a:xfrm>
            <a:off x="6673215" y="2348865"/>
            <a:ext cx="2802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9"/>
            </p:custDataLst>
          </p:nvPr>
        </p:nvSpPr>
        <p:spPr bwMode="white">
          <a:xfrm>
            <a:off x="6600190" y="3185795"/>
            <a:ext cx="2802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0"/>
            </p:custDataLst>
          </p:nvPr>
        </p:nvSpPr>
        <p:spPr bwMode="white">
          <a:xfrm>
            <a:off x="6600190" y="3933190"/>
            <a:ext cx="2802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1"/>
          <a:stretch>
            <a:fillRect/>
          </a:stretch>
        </p:blipFill>
        <p:spPr>
          <a:xfrm>
            <a:off x="407035" y="836090"/>
            <a:ext cx="11339830" cy="384830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262890" y="1844675"/>
            <a:ext cx="180467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335280" y="2708910"/>
            <a:ext cx="180467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3215640" y="1844675"/>
            <a:ext cx="24593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3143885" y="2636520"/>
            <a:ext cx="24593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3092450" y="3429000"/>
            <a:ext cx="24593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8184515" y="1052830"/>
            <a:ext cx="5702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white">
          <a:xfrm>
            <a:off x="6456045" y="2420620"/>
            <a:ext cx="17900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white">
          <a:xfrm>
            <a:off x="6311900" y="3213100"/>
            <a:ext cx="17900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0"/>
            </p:custDataLst>
          </p:nvPr>
        </p:nvSpPr>
        <p:spPr bwMode="white">
          <a:xfrm>
            <a:off x="6456045" y="3959225"/>
            <a:ext cx="27171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287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2348865"/>
            <a:ext cx="179006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460375" y="3213100"/>
            <a:ext cx="29387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623570" y="3977640"/>
            <a:ext cx="28473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5"/>
            </p:custDataLst>
          </p:nvPr>
        </p:nvSpPr>
        <p:spPr bwMode="white">
          <a:xfrm>
            <a:off x="750570" y="4765040"/>
            <a:ext cx="28473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6"/>
            </p:custDataLst>
          </p:nvPr>
        </p:nvSpPr>
        <p:spPr bwMode="white">
          <a:xfrm>
            <a:off x="3597910" y="2493010"/>
            <a:ext cx="28473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7"/>
            </p:custDataLst>
          </p:nvPr>
        </p:nvSpPr>
        <p:spPr bwMode="white">
          <a:xfrm>
            <a:off x="3648075" y="3213100"/>
            <a:ext cx="2847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8"/>
            </p:custDataLst>
          </p:nvPr>
        </p:nvSpPr>
        <p:spPr bwMode="white">
          <a:xfrm>
            <a:off x="6600190" y="2421255"/>
            <a:ext cx="2847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9"/>
            </p:custDataLst>
          </p:nvPr>
        </p:nvSpPr>
        <p:spPr bwMode="white">
          <a:xfrm>
            <a:off x="6816090" y="3213100"/>
            <a:ext cx="2847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10"/>
            </p:custDataLst>
          </p:nvPr>
        </p:nvSpPr>
        <p:spPr bwMode="white">
          <a:xfrm>
            <a:off x="7031990" y="4077335"/>
            <a:ext cx="2847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11"/>
            </p:custDataLst>
          </p:nvPr>
        </p:nvSpPr>
        <p:spPr bwMode="white">
          <a:xfrm>
            <a:off x="7104380" y="4733290"/>
            <a:ext cx="2847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65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54735" y="3970020"/>
            <a:ext cx="25507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595"/>
          <a:stretch>
            <a:fillRect/>
          </a:stretch>
        </p:blipFill>
        <p:spPr>
          <a:xfrm>
            <a:off x="5447665" y="2636520"/>
            <a:ext cx="1488440" cy="4933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r="1595"/>
          <a:stretch>
            <a:fillRect/>
          </a:stretch>
        </p:blipFill>
        <p:spPr>
          <a:xfrm>
            <a:off x="7103745" y="2636520"/>
            <a:ext cx="1488440" cy="4933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r="1595"/>
          <a:stretch>
            <a:fillRect/>
          </a:stretch>
        </p:blipFill>
        <p:spPr>
          <a:xfrm>
            <a:off x="8832215" y="2636520"/>
            <a:ext cx="1488440" cy="493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440" y="3970020"/>
            <a:ext cx="8547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4060" y="3970020"/>
            <a:ext cx="289052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580" y="3970020"/>
            <a:ext cx="22771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5827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127760" y="2853055"/>
            <a:ext cx="1892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056005" y="3645535"/>
            <a:ext cx="1892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11860" y="4365625"/>
            <a:ext cx="18923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038860" y="5085715"/>
            <a:ext cx="316674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187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2277110"/>
            <a:ext cx="1892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23570" y="3068955"/>
            <a:ext cx="1892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551180" y="3860800"/>
            <a:ext cx="1892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623570" y="4509135"/>
            <a:ext cx="35782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0971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23570" y="2493010"/>
            <a:ext cx="189230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3570" y="3213100"/>
            <a:ext cx="230949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479425" y="3933190"/>
            <a:ext cx="230949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660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06"/>
          <a:stretch>
            <a:fillRect/>
          </a:stretch>
        </p:blipFill>
        <p:spPr>
          <a:xfrm>
            <a:off x="3431540" y="3141345"/>
            <a:ext cx="6336665" cy="989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7"/>
          <a:stretch>
            <a:fillRect/>
          </a:stretch>
        </p:blipFill>
        <p:spPr>
          <a:xfrm>
            <a:off x="911225" y="3645535"/>
            <a:ext cx="10070465" cy="309562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695960" y="3642360"/>
            <a:ext cx="23094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767715" y="4350385"/>
            <a:ext cx="230949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767715" y="5013325"/>
            <a:ext cx="23094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767715" y="5661660"/>
            <a:ext cx="23094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894715" y="6165215"/>
            <a:ext cx="45212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4507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1757680"/>
            <a:ext cx="364490" cy="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165" y="1757680"/>
            <a:ext cx="39814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780" y="1757680"/>
            <a:ext cx="32321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7995" y="1757680"/>
            <a:ext cx="28321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9830" y="2453005"/>
            <a:ext cx="64071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665" y="2615565"/>
            <a:ext cx="49657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7160" y="3844925"/>
            <a:ext cx="6407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9275" y="3752850"/>
            <a:ext cx="5886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84215" y="4610100"/>
            <a:ext cx="96520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62515" y="4488180"/>
            <a:ext cx="6400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0359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204720"/>
            <a:ext cx="35661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462915" y="2924810"/>
            <a:ext cx="3566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22935" y="3644900"/>
            <a:ext cx="50819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288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204720"/>
            <a:ext cx="3566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263525" y="2996565"/>
            <a:ext cx="3566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335280" y="3717290"/>
            <a:ext cx="3566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407035" y="4436745"/>
            <a:ext cx="3566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534035" y="5137150"/>
            <a:ext cx="356616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57390"/>
            <a:ext cx="2228010" cy="4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681286"/>
            <a:ext cx="1447254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138484"/>
            <a:ext cx="1447254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95682"/>
            <a:ext cx="2846901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453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053803" y="2918944"/>
            <a:ext cx="199949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93910" y="3531870"/>
            <a:ext cx="5715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80325" y="3738245"/>
            <a:ext cx="67183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60915" y="4412615"/>
            <a:ext cx="49149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1405" y="1844675"/>
            <a:ext cx="21221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  <p:bldP spid="18" grpId="0" bldLvl="0" animBg="1"/>
      <p:bldP spid="2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060" y="1033780"/>
            <a:ext cx="6496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1795" y="3206750"/>
            <a:ext cx="6496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4830" y="3244215"/>
            <a:ext cx="5689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1340" y="3206115"/>
            <a:ext cx="7099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1796914"/>
            <a:ext cx="238035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1862360"/>
            <a:ext cx="238035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4311137"/>
            <a:ext cx="238035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97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1316" y="1078673"/>
            <a:ext cx="216090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6284" y="5808807"/>
            <a:ext cx="225485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81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1883198"/>
            <a:ext cx="218992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2062475"/>
            <a:ext cx="228513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COMMONDATA" val="eyJoZGlkIjoiMGI2YTZkNGE2Njk2NzcyNTAzOGM5ZmQ1NzQ5MzlhNzI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2024-11-17T09:01:00Z</dcterms:created>
  <dcterms:modified xsi:type="dcterms:W3CDTF">2024-11-20T04:36:54Z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