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6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9695" y="2997200"/>
            <a:ext cx="6664960" cy="7708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774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8513" y="1432995"/>
            <a:ext cx="342769" cy="20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7758" y="1937991"/>
            <a:ext cx="609370" cy="2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95617" y="1937991"/>
            <a:ext cx="571284" cy="2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69068" y="4577314"/>
            <a:ext cx="323727" cy="20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52745" y="5101367"/>
            <a:ext cx="199949" cy="2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06952" y="6139946"/>
            <a:ext cx="190428" cy="20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5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6473" y="1033316"/>
            <a:ext cx="199949" cy="20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2216" y="1033316"/>
            <a:ext cx="199949" cy="20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30629" y="2080806"/>
            <a:ext cx="314206" cy="20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53551" y="2080806"/>
            <a:ext cx="466549" cy="20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64181" y="2604551"/>
            <a:ext cx="199949" cy="20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53551" y="2604551"/>
            <a:ext cx="142821" cy="20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92544" y="3642518"/>
            <a:ext cx="885491" cy="23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96423" y="3623473"/>
            <a:ext cx="3932342" cy="26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6599" y="4147218"/>
            <a:ext cx="3780000" cy="26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39395" y="4699531"/>
            <a:ext cx="342769" cy="20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35516" y="5223276"/>
            <a:ext cx="457027" cy="20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71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82267" y="1062246"/>
            <a:ext cx="466549" cy="20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957" y="1062246"/>
            <a:ext cx="418942" cy="2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0125" y="1062246"/>
            <a:ext cx="457027" cy="20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68564" y="2112075"/>
            <a:ext cx="323727" cy="2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0125" y="2627446"/>
            <a:ext cx="199949" cy="20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7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6045" y="1605185"/>
            <a:ext cx="209471" cy="2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4886" y="2653434"/>
            <a:ext cx="209471" cy="2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9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05743" y="976344"/>
            <a:ext cx="228513" cy="20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7707" y="3056741"/>
            <a:ext cx="228513" cy="21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0148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67715" y="2061210"/>
            <a:ext cx="250317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3287395" y="2132965"/>
            <a:ext cx="209232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5396865" y="2204720"/>
            <a:ext cx="63500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6049010" y="2204720"/>
            <a:ext cx="63500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734060" y="2708910"/>
            <a:ext cx="63500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369060" y="2766060"/>
            <a:ext cx="62738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2063750" y="2694305"/>
            <a:ext cx="70612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2837180" y="2708910"/>
            <a:ext cx="206248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9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3162935"/>
            <a:ext cx="338074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9875" y="3162935"/>
            <a:ext cx="221996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0635" y="3185160"/>
            <a:ext cx="679450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80885" y="3185160"/>
            <a:ext cx="669925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01610" y="3162935"/>
            <a:ext cx="3523615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325" y="3717290"/>
            <a:ext cx="49784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515" y="3717290"/>
            <a:ext cx="279717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7220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2935" y="2492375"/>
            <a:ext cx="209423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2927350" y="2492375"/>
            <a:ext cx="423862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431800" y="3068955"/>
            <a:ext cx="235712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2999105" y="3068955"/>
            <a:ext cx="235712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641985" y="3644900"/>
            <a:ext cx="244157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white">
          <a:xfrm>
            <a:off x="3359150" y="3572510"/>
            <a:ext cx="244157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white">
          <a:xfrm>
            <a:off x="622935" y="4149090"/>
            <a:ext cx="11057255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74</cp:revision>
  <dcterms:created xsi:type="dcterms:W3CDTF">2024-11-17T05:23:00Z</dcterms:created>
  <dcterms:modified xsi:type="dcterms:W3CDTF">2024-11-20T04:37:36Z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