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8"/>
  </p:handoutMasterIdLst>
  <p:sldIdLst>
    <p:sldId id="324" r:id="rId3"/>
    <p:sldId id="328" r:id="rId4"/>
    <p:sldId id="327" r:id="rId6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7266"/>
          <a:stretch>
            <a:fillRect/>
          </a:stretch>
        </p:blipFill>
        <p:spPr>
          <a:xfrm>
            <a:off x="479425" y="2421255"/>
            <a:ext cx="10917555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9888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5910" y="1765925"/>
            <a:ext cx="304477" cy="19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7758" y="2884079"/>
            <a:ext cx="304477" cy="2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4163" y="3540186"/>
            <a:ext cx="193758" cy="19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4297" y="3540186"/>
            <a:ext cx="193758" cy="19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1605" y="5236845"/>
            <a:ext cx="27051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3795" y="5305425"/>
            <a:ext cx="201930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0645" y="6195695"/>
            <a:ext cx="25463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0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236943"/>
            <a:ext cx="257078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35" y="3787980"/>
            <a:ext cx="11340000" cy="2771687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215704" y="4416610"/>
            <a:ext cx="218992" cy="2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79583" y="4902369"/>
            <a:ext cx="228513" cy="2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4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014035"/>
            <a:ext cx="1713853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605" y="2001520"/>
            <a:ext cx="1623060" cy="132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2024-11-17T05:19:00Z</dcterms:created>
  <dcterms:modified xsi:type="dcterms:W3CDTF">2024-11-20T04:37:32Z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