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7" r:id="rId4"/>
    <p:sldId id="336" r:id="rId5"/>
    <p:sldId id="335" r:id="rId6"/>
    <p:sldId id="333" r:id="rId7"/>
    <p:sldId id="332" r:id="rId8"/>
    <p:sldId id="331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924810"/>
            <a:ext cx="5745600" cy="811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444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980440"/>
            <a:ext cx="192722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495550" y="1052830"/>
            <a:ext cx="192722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655820" y="980440"/>
            <a:ext cx="192722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135" y="2348865"/>
            <a:ext cx="4695190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3789045"/>
            <a:ext cx="4695190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5013960"/>
            <a:ext cx="1021397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0411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866140" y="4907915"/>
            <a:ext cx="3093085" cy="1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5730" y="5013325"/>
            <a:ext cx="367855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993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564765"/>
            <a:ext cx="183705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351405" y="2564765"/>
            <a:ext cx="183705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60045" y="3933190"/>
            <a:ext cx="292227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5445125"/>
            <a:ext cx="292227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015865" y="2421255"/>
            <a:ext cx="219456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392035" y="2421255"/>
            <a:ext cx="219456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197475" y="3933190"/>
            <a:ext cx="382778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197475" y="5445125"/>
            <a:ext cx="382778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5968" cy="5868000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360045" y="2493010"/>
            <a:ext cx="162750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2564765"/>
            <a:ext cx="162750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4149090"/>
            <a:ext cx="359981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60045" y="5445760"/>
            <a:ext cx="359981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375910" y="2611755"/>
            <a:ext cx="162687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486015" y="2637155"/>
            <a:ext cx="167703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304155" y="4005580"/>
            <a:ext cx="323659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160010" y="5589270"/>
            <a:ext cx="323659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1" grpId="0" bldLvl="0" animBg="1"/>
      <p:bldP spid="5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66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1845310"/>
            <a:ext cx="7367270" cy="474091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566670" y="3501390"/>
            <a:ext cx="4401820" cy="176022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575685" y="3213100"/>
            <a:ext cx="410210" cy="210947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079875" y="3284855"/>
            <a:ext cx="504190" cy="201612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35955" y="3140710"/>
            <a:ext cx="1511935" cy="230441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16090" y="3140710"/>
            <a:ext cx="575945" cy="216027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464425" y="3140710"/>
            <a:ext cx="215900" cy="223266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607935" y="3284855"/>
            <a:ext cx="1152525" cy="201612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1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634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981075"/>
            <a:ext cx="477774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2421255"/>
            <a:ext cx="477774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717290"/>
            <a:ext cx="263779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99740" y="3789045"/>
            <a:ext cx="473202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125720"/>
            <a:ext cx="473202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3"/>
          <a:stretch>
            <a:fillRect/>
          </a:stretch>
        </p:blipFill>
        <p:spPr>
          <a:xfrm>
            <a:off x="1559560" y="3717290"/>
            <a:ext cx="9001170" cy="26041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1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3"/>
          <a:stretch>
            <a:fillRect/>
          </a:stretch>
        </p:blipFill>
        <p:spPr>
          <a:xfrm>
            <a:off x="2855595" y="4580890"/>
            <a:ext cx="6667500" cy="192913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1052830"/>
            <a:ext cx="194373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423795" y="899795"/>
            <a:ext cx="194373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2348865"/>
            <a:ext cx="295719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143885" y="2493010"/>
            <a:ext cx="373697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3846195"/>
            <a:ext cx="373697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00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72</cp:revision>
  <dcterms:created xsi:type="dcterms:W3CDTF">2015-09-16T06:44:00Z</dcterms:created>
  <dcterms:modified xsi:type="dcterms:W3CDTF">2024-11-19T06:17:36Z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