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9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3140710"/>
            <a:ext cx="5594400" cy="8438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56280" cy="586800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911225" y="4149090"/>
            <a:ext cx="408114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8225" y="5157470"/>
            <a:ext cx="408114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83615" y="6021070"/>
            <a:ext cx="408114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128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981075"/>
            <a:ext cx="352171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9875" y="981075"/>
            <a:ext cx="567944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2061210"/>
            <a:ext cx="567944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311900" y="2132965"/>
            <a:ext cx="3035300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135" y="3501390"/>
            <a:ext cx="588264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311900" y="3429635"/>
            <a:ext cx="3035300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380" y="5013325"/>
            <a:ext cx="508063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20055" y="4928235"/>
            <a:ext cx="3035300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5209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91770" y="980440"/>
            <a:ext cx="11160125" cy="319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739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1900" y="2204720"/>
            <a:ext cx="876300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0633" y="2480919"/>
            <a:ext cx="297535" cy="35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66133" y="4657007"/>
            <a:ext cx="557879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09850" y="4852670"/>
            <a:ext cx="63055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69759" y="5252177"/>
            <a:ext cx="567177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49771" y="6191429"/>
            <a:ext cx="1357507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5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6977" y="2225145"/>
            <a:ext cx="257078" cy="362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385" y="2225145"/>
            <a:ext cx="304685" cy="37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8413" y="2844817"/>
            <a:ext cx="304685" cy="352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1170" y="2788285"/>
            <a:ext cx="44704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079875" y="4940935"/>
            <a:ext cx="3255010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43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6360" y="2637155"/>
            <a:ext cx="838835" cy="123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8255" y="2708910"/>
            <a:ext cx="1190625" cy="127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30478" y="3958127"/>
            <a:ext cx="418942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7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2741585"/>
            <a:ext cx="342770" cy="39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760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515" y="3717290"/>
            <a:ext cx="3356610" cy="112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55370" y="5393690"/>
            <a:ext cx="3356610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167755" y="3645535"/>
            <a:ext cx="4361815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951855" y="5013325"/>
            <a:ext cx="3356610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620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637155"/>
            <a:ext cx="4081145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4293235"/>
            <a:ext cx="4081145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232400" y="2637155"/>
            <a:ext cx="4081145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520055" y="4364990"/>
            <a:ext cx="4081145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07969" cy="586800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983615" y="4293235"/>
            <a:ext cx="4081145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430520"/>
            <a:ext cx="6825615" cy="123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cx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WPS 演示</Application>
  <PresentationFormat>宽屏</PresentationFormat>
  <Paragraphs>36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69</cp:revision>
  <dcterms:created xsi:type="dcterms:W3CDTF">2015-09-16T06:44:00Z</dcterms:created>
  <dcterms:modified xsi:type="dcterms:W3CDTF">2024-11-20T04:42:30Z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