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2708910"/>
            <a:ext cx="4865370" cy="974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9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72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1052830"/>
            <a:ext cx="375666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1998345"/>
            <a:ext cx="375666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3213100"/>
            <a:ext cx="11176635" cy="250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789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0641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0325" y="899795"/>
            <a:ext cx="507365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171065"/>
            <a:ext cx="465455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3644900"/>
            <a:ext cx="10059035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6"/>
          <a:stretch>
            <a:fillRect/>
          </a:stretch>
        </p:blipFill>
        <p:spPr>
          <a:xfrm>
            <a:off x="839470" y="620395"/>
            <a:ext cx="9358630" cy="3205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6569" r="-6" b="16144"/>
          <a:stretch>
            <a:fillRect/>
          </a:stretch>
        </p:blipFill>
        <p:spPr>
          <a:xfrm>
            <a:off x="1559560" y="3789045"/>
            <a:ext cx="9358630" cy="279273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95325" y="3789045"/>
            <a:ext cx="469646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580890"/>
            <a:ext cx="469646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5661025"/>
            <a:ext cx="469646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1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836295"/>
            <a:ext cx="8772525" cy="57480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268730"/>
            <a:ext cx="644525" cy="9613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0" y="3284855"/>
            <a:ext cx="565785" cy="94424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2545" y="5373370"/>
            <a:ext cx="531495" cy="8020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290" y="1412875"/>
            <a:ext cx="513080" cy="7067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1900" y="3356610"/>
            <a:ext cx="614045" cy="8680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1900" y="5373370"/>
            <a:ext cx="556895" cy="76073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3648075" y="1844675"/>
            <a:ext cx="2232025" cy="194437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533775" y="3789045"/>
            <a:ext cx="2232025" cy="194437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3575685" y="1772920"/>
            <a:ext cx="2232660" cy="395986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0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964940" y="3500755"/>
            <a:ext cx="4692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60010" y="3429000"/>
            <a:ext cx="58166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24470" y="3500120"/>
            <a:ext cx="58166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07155" y="4471035"/>
            <a:ext cx="49784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7620" y="4437380"/>
            <a:ext cx="6540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52080" y="4221480"/>
            <a:ext cx="6540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0925" y="1366520"/>
            <a:ext cx="45339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9622" y="1357268"/>
            <a:ext cx="552241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788" y="1557323"/>
            <a:ext cx="257078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2745" y="2157488"/>
            <a:ext cx="295163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49622" y="2357543"/>
            <a:ext cx="542720" cy="36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0925" y="2341245"/>
            <a:ext cx="53911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92493" y="4729624"/>
            <a:ext cx="1989974" cy="4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10" grpId="0" animBg="1"/>
      <p:bldP spid="12" grpId="0" animBg="1"/>
      <p:bldP spid="13" grpId="0" bldLvl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6297" y="1538230"/>
            <a:ext cx="304685" cy="36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05793" y="5643863"/>
            <a:ext cx="304685" cy="36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64650" y="3644900"/>
            <a:ext cx="1343660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5157470"/>
            <a:ext cx="2548890" cy="1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5565" y="2299970"/>
            <a:ext cx="123888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7030" y="2225675"/>
            <a:ext cx="891540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63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04035" y="2277110"/>
            <a:ext cx="123888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015865" y="2132965"/>
            <a:ext cx="134810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184515" y="2132965"/>
            <a:ext cx="134810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9605" y="3860800"/>
            <a:ext cx="134810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015865" y="3716655"/>
            <a:ext cx="134810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256270" y="3716655"/>
            <a:ext cx="134810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946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973955"/>
            <a:ext cx="694055" cy="103886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4151630" y="4293235"/>
            <a:ext cx="70802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9875" y="5805805"/>
            <a:ext cx="70802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4973955"/>
            <a:ext cx="694055" cy="103886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527800" y="5877560"/>
            <a:ext cx="121158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384290" y="4365625"/>
            <a:ext cx="121158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18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76</cp:revision>
  <dcterms:created xsi:type="dcterms:W3CDTF">2015-09-16T06:44:00Z</dcterms:created>
  <dcterms:modified xsi:type="dcterms:W3CDTF">2024-11-19T06:14:11Z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