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6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6"/>
        <p:guide pos="38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2420620"/>
            <a:ext cx="5468400" cy="16239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5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3046430"/>
            <a:ext cx="571284" cy="3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3046430"/>
            <a:ext cx="561763" cy="3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9143" y="3962240"/>
            <a:ext cx="571284" cy="3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148" y="3962240"/>
            <a:ext cx="552241" cy="3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3979" y="4897129"/>
            <a:ext cx="571284" cy="3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662" y="4897129"/>
            <a:ext cx="571283" cy="3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8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2615649"/>
            <a:ext cx="552241" cy="36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2615649"/>
            <a:ext cx="580806" cy="36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2493" y="4140671"/>
            <a:ext cx="580806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55" y="4140671"/>
            <a:ext cx="571284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7279" y="5675225"/>
            <a:ext cx="571284" cy="36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2720" y="5675225"/>
            <a:ext cx="571284" cy="36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96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080" y="4509135"/>
            <a:ext cx="20656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43885" y="4580890"/>
            <a:ext cx="163576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44110" y="4580890"/>
            <a:ext cx="163576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7845" y="4509135"/>
            <a:ext cx="163576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76360" y="4509135"/>
            <a:ext cx="14814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88295" y="4437380"/>
            <a:ext cx="14814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9515" y="5445760"/>
            <a:ext cx="281686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4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435" y="2461895"/>
            <a:ext cx="1746885" cy="15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9765" y="2719070"/>
            <a:ext cx="1729105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7065" y="3004185"/>
            <a:ext cx="15875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48816" y="5537467"/>
            <a:ext cx="571284" cy="36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7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3236457"/>
            <a:ext cx="571284" cy="36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4332" y="5096086"/>
            <a:ext cx="304685" cy="35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4181" y="6011596"/>
            <a:ext cx="818841" cy="36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1225"/>
            <a:ext cx="11340000" cy="4203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5163" y="1065433"/>
            <a:ext cx="542720" cy="36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952" y="2304472"/>
            <a:ext cx="514156" cy="36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531" y="3181331"/>
            <a:ext cx="1066397" cy="4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2075" y="4044950"/>
            <a:ext cx="59118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510610"/>
            <a:ext cx="11340000" cy="19071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338643" y="5759765"/>
            <a:ext cx="542720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197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55370" y="3140710"/>
            <a:ext cx="3225800" cy="24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88255" y="3068955"/>
            <a:ext cx="3225800" cy="24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0" r="37137"/>
          <a:stretch>
            <a:fillRect/>
          </a:stretch>
        </p:blipFill>
        <p:spPr>
          <a:xfrm>
            <a:off x="983615" y="1052830"/>
            <a:ext cx="7128510" cy="384302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79425" y="1988820"/>
            <a:ext cx="3225800" cy="24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27575" y="1988820"/>
            <a:ext cx="3225800" cy="24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16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6210" y="3047705"/>
            <a:ext cx="539127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3282" y="3047705"/>
            <a:ext cx="781733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74" y="3919369"/>
            <a:ext cx="781734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5748" y="3919369"/>
            <a:ext cx="548112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2726" y="5491957"/>
            <a:ext cx="242607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68083" y="6022143"/>
            <a:ext cx="1877959" cy="4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1233571"/>
            <a:ext cx="542720" cy="3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7027" y="1233571"/>
            <a:ext cx="561762" cy="3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9622" y="2158039"/>
            <a:ext cx="571284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0906" y="2158039"/>
            <a:ext cx="571284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6498" y="3768710"/>
            <a:ext cx="1085440" cy="4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8967" y="4407261"/>
            <a:ext cx="1590076" cy="4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2024-11-20T04:40:43Z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