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2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775460" y="3068955"/>
            <a:ext cx="8463915" cy="7092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745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16675" y="2167400"/>
            <a:ext cx="228513" cy="209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59496" y="3806445"/>
            <a:ext cx="228513" cy="209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325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49219" y="1643624"/>
            <a:ext cx="209471" cy="209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82518" y="3826829"/>
            <a:ext cx="218992" cy="209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28245"/>
            <a:ext cx="11340000" cy="58247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83526" y="2620480"/>
            <a:ext cx="9407153" cy="1725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5541" y="4593845"/>
            <a:ext cx="6788765" cy="276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5062" y="6233549"/>
            <a:ext cx="5084433" cy="276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67</cp:revision>
  <dcterms:created xsi:type="dcterms:W3CDTF">2024-11-17T06:19:00Z</dcterms:created>
  <dcterms:modified xsi:type="dcterms:W3CDTF">2024-11-19T04:54:31Z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