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493010"/>
            <a:ext cx="5580000" cy="14483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3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3982" y="2984802"/>
            <a:ext cx="520701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1582" y="2984802"/>
            <a:ext cx="520701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7050" y="3820520"/>
            <a:ext cx="287283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3275" y="3829506"/>
            <a:ext cx="27830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125" y="4656238"/>
            <a:ext cx="27830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5351" y="4656238"/>
            <a:ext cx="27830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56058" y="5491957"/>
            <a:ext cx="287283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8194" y="5491957"/>
            <a:ext cx="287283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96419" y="6264771"/>
            <a:ext cx="3519226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25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43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2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07695" y="1988820"/>
            <a:ext cx="3279775" cy="205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4293235"/>
            <a:ext cx="3922395" cy="168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375910" y="1916430"/>
            <a:ext cx="3922395" cy="21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40145" y="4293235"/>
            <a:ext cx="4592320" cy="17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99650" cy="3065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5"/>
          <a:stretch>
            <a:fillRect/>
          </a:stretch>
        </p:blipFill>
        <p:spPr>
          <a:xfrm>
            <a:off x="2496185" y="3140710"/>
            <a:ext cx="8568690" cy="3159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7395" y="4437380"/>
            <a:ext cx="212344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4364990"/>
            <a:ext cx="282511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0" y="2564765"/>
            <a:ext cx="152781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4632960" y="2564765"/>
            <a:ext cx="1050290" cy="1222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6600190" y="2493010"/>
            <a:ext cx="1503680" cy="1222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6090" y="5373370"/>
            <a:ext cx="7359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3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443198"/>
            <a:ext cx="3532443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3433893"/>
            <a:ext cx="4617884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4434114"/>
            <a:ext cx="5427204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7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1291202"/>
            <a:ext cx="1380604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2302605"/>
            <a:ext cx="304685" cy="35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294925"/>
            <a:ext cx="3142065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183" y="4296786"/>
            <a:ext cx="552241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0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300519"/>
            <a:ext cx="1428211" cy="40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301816"/>
            <a:ext cx="295163" cy="35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75" y="4247195"/>
            <a:ext cx="1009269" cy="4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3720438"/>
            <a:ext cx="304685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3720438"/>
            <a:ext cx="304685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720438"/>
            <a:ext cx="257078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4181" y="5321228"/>
            <a:ext cx="304685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9017" y="5321228"/>
            <a:ext cx="552241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0503" y="5321228"/>
            <a:ext cx="552241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205795"/>
            <a:ext cx="257078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2205795"/>
            <a:ext cx="257078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163" y="3082680"/>
            <a:ext cx="266599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48" y="3092211"/>
            <a:ext cx="266599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5036608"/>
            <a:ext cx="266599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6120" y="5036608"/>
            <a:ext cx="266599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1252547"/>
            <a:ext cx="295163" cy="3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1252547"/>
            <a:ext cx="552241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501" y="2138678"/>
            <a:ext cx="304685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949" y="2138678"/>
            <a:ext cx="552241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528" y="3815659"/>
            <a:ext cx="1056876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672" y="3815659"/>
            <a:ext cx="1542468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2024-11-19T06:13:16Z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