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3140710"/>
            <a:ext cx="7211060" cy="645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3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8942" y="1186266"/>
            <a:ext cx="2780251" cy="34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016439"/>
            <a:ext cx="1866196" cy="34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08910"/>
            <a:ext cx="20567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644900"/>
            <a:ext cx="78670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9"/>
          <a:stretch>
            <a:fillRect/>
          </a:stretch>
        </p:blipFill>
        <p:spPr>
          <a:xfrm>
            <a:off x="335915" y="836725"/>
            <a:ext cx="11339830" cy="3703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5" r="14291" b="65642"/>
          <a:stretch>
            <a:fillRect/>
          </a:stretch>
        </p:blipFill>
        <p:spPr>
          <a:xfrm>
            <a:off x="5304155" y="4437380"/>
            <a:ext cx="4608830" cy="20161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19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139" y="1111688"/>
            <a:ext cx="2090892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139" y="1848363"/>
            <a:ext cx="2505684" cy="2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139" y="2542701"/>
            <a:ext cx="2581871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722" y="3287844"/>
            <a:ext cx="3851643" cy="32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139" y="4016051"/>
            <a:ext cx="1676099" cy="32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139" y="4744259"/>
            <a:ext cx="2124752" cy="33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6390" y="5457825"/>
            <a:ext cx="560578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942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74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4" t="40490" r="7973"/>
          <a:stretch>
            <a:fillRect/>
          </a:stretch>
        </p:blipFill>
        <p:spPr>
          <a:xfrm>
            <a:off x="4871720" y="1917065"/>
            <a:ext cx="6087745" cy="22536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980440"/>
            <a:ext cx="508444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1844675"/>
            <a:ext cx="20072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2636520"/>
            <a:ext cx="20072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500755"/>
            <a:ext cx="36226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293235"/>
            <a:ext cx="55492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91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00"/>
          <a:stretch>
            <a:fillRect/>
          </a:stretch>
        </p:blipFill>
        <p:spPr>
          <a:xfrm>
            <a:off x="1055370" y="3429000"/>
            <a:ext cx="774514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185888"/>
            <a:ext cx="847405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9798" y="2110259"/>
            <a:ext cx="790277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3968531"/>
            <a:ext cx="828362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00"/>
          <a:stretch>
            <a:fillRect/>
          </a:stretch>
        </p:blipFill>
        <p:spPr>
          <a:xfrm>
            <a:off x="1343660" y="4578350"/>
            <a:ext cx="55213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24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73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4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166819"/>
            <a:ext cx="2294659" cy="5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860800"/>
            <a:ext cx="28181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5685" y="3860800"/>
            <a:ext cx="432117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797425"/>
            <a:ext cx="56368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0525" y="5523230"/>
            <a:ext cx="701675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0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r="10466" b="37581"/>
          <a:stretch>
            <a:fillRect/>
          </a:stretch>
        </p:blipFill>
        <p:spPr>
          <a:xfrm>
            <a:off x="7680325" y="4437380"/>
            <a:ext cx="3410585" cy="19215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35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052830"/>
            <a:ext cx="462851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1988820"/>
            <a:ext cx="46285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25" y="2853055"/>
            <a:ext cx="46285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717925"/>
            <a:ext cx="46285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509135"/>
            <a:ext cx="53803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735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2024-11-19T06:00:01Z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