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07"/>
          <a:stretch>
            <a:fillRect/>
          </a:stretch>
        </p:blipFill>
        <p:spPr>
          <a:xfrm>
            <a:off x="479425" y="2348865"/>
            <a:ext cx="11344275" cy="1880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14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2624" y="2835564"/>
            <a:ext cx="393757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033623"/>
            <a:ext cx="371335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988346"/>
            <a:ext cx="361813" cy="4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47775"/>
            <a:ext cx="3580050" cy="4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76868"/>
            <a:ext cx="3580050" cy="4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737485"/>
            <a:ext cx="10627360" cy="257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5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405" y="2761615"/>
            <a:ext cx="98679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057" y="5056947"/>
            <a:ext cx="304685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176422"/>
            <a:ext cx="799798" cy="7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3521249"/>
            <a:ext cx="304685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4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99515" y="1700530"/>
            <a:ext cx="10008915" cy="37039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1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3213100"/>
            <a:ext cx="4617085" cy="259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7755" y="3069590"/>
            <a:ext cx="4617085" cy="335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0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692785"/>
            <a:ext cx="4049395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6825" y="2833370"/>
            <a:ext cx="4199255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764540"/>
            <a:ext cx="3982720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564765"/>
            <a:ext cx="3503295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436745"/>
            <a:ext cx="83743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9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062" y="2951432"/>
            <a:ext cx="3751435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96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0139" y="3746937"/>
            <a:ext cx="339233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2024-11-20T04:42:35Z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