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8" r:id="rId4"/>
    <p:sldId id="336" r:id="rId5"/>
    <p:sldId id="335" r:id="rId6"/>
    <p:sldId id="334" r:id="rId7"/>
    <p:sldId id="332" r:id="rId8"/>
    <p:sldId id="331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740" y="3068955"/>
            <a:ext cx="5562000" cy="6556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6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92785"/>
            <a:ext cx="9631045" cy="31273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86"/>
          <a:stretch>
            <a:fillRect/>
          </a:stretch>
        </p:blipFill>
        <p:spPr>
          <a:xfrm>
            <a:off x="5951855" y="3140710"/>
            <a:ext cx="2940685" cy="31794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5576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63525" y="808990"/>
            <a:ext cx="5833110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96635" y="836930"/>
            <a:ext cx="3433445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530080" y="1052830"/>
            <a:ext cx="136334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1988820"/>
            <a:ext cx="349313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935730" y="1988820"/>
            <a:ext cx="357251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680325" y="2060575"/>
            <a:ext cx="266763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7660" y="2924810"/>
            <a:ext cx="565658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984240" y="2924810"/>
            <a:ext cx="413194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3860800"/>
            <a:ext cx="376237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152265" y="3860800"/>
            <a:ext cx="376237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7"/>
          <a:stretch>
            <a:fillRect/>
          </a:stretch>
        </p:blipFill>
        <p:spPr>
          <a:xfrm>
            <a:off x="360045" y="765175"/>
            <a:ext cx="9880600" cy="32048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03"/>
          <a:stretch>
            <a:fillRect/>
          </a:stretch>
        </p:blipFill>
        <p:spPr>
          <a:xfrm>
            <a:off x="2855595" y="2853055"/>
            <a:ext cx="7489190" cy="37566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450" y="2997200"/>
            <a:ext cx="7336155" cy="3437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5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53299" y="4062645"/>
            <a:ext cx="752191" cy="41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30780" y="5062880"/>
            <a:ext cx="542720" cy="47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4382" y="5120036"/>
            <a:ext cx="552241" cy="36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3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2115" y="1214709"/>
            <a:ext cx="533198" cy="35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632" y="1205173"/>
            <a:ext cx="295163" cy="362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2115" y="2216058"/>
            <a:ext cx="533198" cy="35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77632" y="2206522"/>
            <a:ext cx="295163" cy="362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11486" y="3217408"/>
            <a:ext cx="533198" cy="35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2695" y="3207871"/>
            <a:ext cx="304685" cy="362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02518" y="4218757"/>
            <a:ext cx="504634" cy="343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58992" y="4209220"/>
            <a:ext cx="304685" cy="35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0"/>
          <a:stretch>
            <a:fillRect/>
          </a:stretch>
        </p:blipFill>
        <p:spPr>
          <a:xfrm>
            <a:off x="407670" y="764335"/>
            <a:ext cx="11339830" cy="2030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95"/>
          <a:stretch>
            <a:fillRect/>
          </a:stretch>
        </p:blipFill>
        <p:spPr>
          <a:xfrm>
            <a:off x="3935730" y="2204720"/>
            <a:ext cx="6450965" cy="38442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744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1962" y="1250603"/>
            <a:ext cx="248791" cy="35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9241" y="1250603"/>
            <a:ext cx="294863" cy="35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4949" y="1250603"/>
            <a:ext cx="285649" cy="35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7461" y="2219377"/>
            <a:ext cx="285649" cy="35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94589" y="3197377"/>
            <a:ext cx="516011" cy="35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18303" y="3188150"/>
            <a:ext cx="285649" cy="35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27670" y="4166150"/>
            <a:ext cx="516011" cy="34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71173" y="4156924"/>
            <a:ext cx="294864" cy="34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55768" y="5134924"/>
            <a:ext cx="488368" cy="33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79482" y="5116471"/>
            <a:ext cx="285649" cy="35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79329" y="5079566"/>
            <a:ext cx="1290029" cy="4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5226" y="6076018"/>
            <a:ext cx="1538820" cy="38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019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34005" y="1138863"/>
            <a:ext cx="695062" cy="42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8236" y="2208970"/>
            <a:ext cx="504634" cy="35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7430" y="2199415"/>
            <a:ext cx="295163" cy="363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4989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1340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96292" y="4240456"/>
            <a:ext cx="396116" cy="34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0969" y="4240456"/>
            <a:ext cx="396116" cy="34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8817" y="4240456"/>
            <a:ext cx="396116" cy="34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96292" y="5121681"/>
            <a:ext cx="396116" cy="34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90969" y="5121681"/>
            <a:ext cx="396116" cy="34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78817" y="5121681"/>
            <a:ext cx="396116" cy="34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96292" y="5996074"/>
            <a:ext cx="396116" cy="35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90969" y="5996074"/>
            <a:ext cx="396116" cy="35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78817" y="5996074"/>
            <a:ext cx="396116" cy="35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WPS 演示</Application>
  <PresentationFormat>宽屏</PresentationFormat>
  <Paragraphs>20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67</cp:revision>
  <dcterms:created xsi:type="dcterms:W3CDTF">2015-09-16T06:44:00Z</dcterms:created>
  <dcterms:modified xsi:type="dcterms:W3CDTF">2024-11-20T04:41:34Z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