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885" y="3213100"/>
            <a:ext cx="5421600" cy="58395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65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11225" y="2060575"/>
            <a:ext cx="513778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45515" y="2853055"/>
            <a:ext cx="513778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83615" y="3789045"/>
            <a:ext cx="11076305" cy="172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47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3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79425" y="908685"/>
            <a:ext cx="561657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1845310"/>
            <a:ext cx="561657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0045" y="2694305"/>
            <a:ext cx="561657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3649980"/>
            <a:ext cx="561657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0045" y="4367530"/>
            <a:ext cx="840422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25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3717290"/>
            <a:ext cx="561657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280" y="4580890"/>
            <a:ext cx="561657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280" y="5373370"/>
            <a:ext cx="561657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4"/>
          <a:stretch>
            <a:fillRect/>
          </a:stretch>
        </p:blipFill>
        <p:spPr>
          <a:xfrm>
            <a:off x="360045" y="836725"/>
            <a:ext cx="10469880" cy="57152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51039" y="3420153"/>
            <a:ext cx="272517" cy="34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6180" y="3322955"/>
            <a:ext cx="207137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38806" y="4273521"/>
            <a:ext cx="518662" cy="33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80835" y="5083175"/>
            <a:ext cx="138112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01678" y="5989053"/>
            <a:ext cx="281308" cy="34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63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00345" y="1124585"/>
            <a:ext cx="138176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96675" y="2149254"/>
            <a:ext cx="295163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5340" y="4066049"/>
            <a:ext cx="580806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3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3115502"/>
            <a:ext cx="571284" cy="36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46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91133" y="3275100"/>
            <a:ext cx="361812" cy="39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9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73853" y="2176635"/>
            <a:ext cx="428463" cy="38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937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1581" y="1146680"/>
            <a:ext cx="283763" cy="306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24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8261" y="3123393"/>
            <a:ext cx="333249" cy="39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59660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9605" y="3717290"/>
            <a:ext cx="351790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75460" y="4509135"/>
            <a:ext cx="5137785" cy="167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71</cp:revision>
  <dcterms:created xsi:type="dcterms:W3CDTF">2015-09-16T06:44:00Z</dcterms:created>
  <dcterms:modified xsi:type="dcterms:W3CDTF">2024-11-20T04:39:34Z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