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5AAEA-2A1A-75E3-C4AC-217CCB3E16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3501008"/>
            <a:ext cx="10800000" cy="65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8351D-6998-FC83-7AB4-0E7891B748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7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509419-9561-A03E-F367-5E5D51221B2C}"/>
              </a:ext>
            </a:extLst>
          </p:cNvPr>
          <p:cNvSpPr/>
          <p:nvPr/>
        </p:nvSpPr>
        <p:spPr bwMode="white">
          <a:xfrm>
            <a:off x="6015238" y="1734482"/>
            <a:ext cx="1238094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2D56F-222B-B6FF-4E26-CA24AE4FAAF4}"/>
              </a:ext>
            </a:extLst>
          </p:cNvPr>
          <p:cNvSpPr/>
          <p:nvPr/>
        </p:nvSpPr>
        <p:spPr bwMode="white">
          <a:xfrm>
            <a:off x="8481904" y="1734482"/>
            <a:ext cx="1238095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9F28C9-44EF-3B7E-A7EF-7023ECC8BCB1}"/>
              </a:ext>
            </a:extLst>
          </p:cNvPr>
          <p:cNvSpPr/>
          <p:nvPr/>
        </p:nvSpPr>
        <p:spPr bwMode="white">
          <a:xfrm>
            <a:off x="1434285" y="2334938"/>
            <a:ext cx="1676190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05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26F82-03A0-626A-2FB0-E095FEB29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9B072-25D7-CD52-B5F3-1B03AD5B7DFB}"/>
              </a:ext>
            </a:extLst>
          </p:cNvPr>
          <p:cNvSpPr/>
          <p:nvPr/>
        </p:nvSpPr>
        <p:spPr bwMode="white">
          <a:xfrm>
            <a:off x="8643809" y="3127170"/>
            <a:ext cx="504760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8E682A-9A2E-C55B-2CE5-658FB03D63FD}"/>
              </a:ext>
            </a:extLst>
          </p:cNvPr>
          <p:cNvSpPr/>
          <p:nvPr/>
        </p:nvSpPr>
        <p:spPr bwMode="white">
          <a:xfrm>
            <a:off x="7729523" y="3356038"/>
            <a:ext cx="3171428" cy="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98A3FE-407C-240E-9FDA-203EC23263E1}"/>
              </a:ext>
            </a:extLst>
          </p:cNvPr>
          <p:cNvSpPr/>
          <p:nvPr/>
        </p:nvSpPr>
        <p:spPr bwMode="white">
          <a:xfrm>
            <a:off x="2062857" y="3603978"/>
            <a:ext cx="285714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F32BCE-9641-3F06-2C89-945FF208880F}"/>
              </a:ext>
            </a:extLst>
          </p:cNvPr>
          <p:cNvSpPr/>
          <p:nvPr/>
        </p:nvSpPr>
        <p:spPr bwMode="white">
          <a:xfrm>
            <a:off x="4091428" y="3584905"/>
            <a:ext cx="523809" cy="2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59CC35-9F49-A79B-BA10-F94A8F8F7C93}"/>
              </a:ext>
            </a:extLst>
          </p:cNvPr>
          <p:cNvSpPr/>
          <p:nvPr/>
        </p:nvSpPr>
        <p:spPr bwMode="white">
          <a:xfrm>
            <a:off x="8567619" y="3613514"/>
            <a:ext cx="276190" cy="17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EB907D-BC5F-C505-A667-33CEAC7BF164}"/>
              </a:ext>
            </a:extLst>
          </p:cNvPr>
          <p:cNvSpPr/>
          <p:nvPr/>
        </p:nvSpPr>
        <p:spPr bwMode="white">
          <a:xfrm>
            <a:off x="681904" y="3832845"/>
            <a:ext cx="2914285" cy="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2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9FF4A-0DAA-B9C7-5702-AB54D6084B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5803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0B49F-91C1-C25D-2878-D7AE521FB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0104F-7D60-51EF-A89B-04A73443D89B}"/>
              </a:ext>
            </a:extLst>
          </p:cNvPr>
          <p:cNvSpPr/>
          <p:nvPr/>
        </p:nvSpPr>
        <p:spPr bwMode="white">
          <a:xfrm>
            <a:off x="7796190" y="2039222"/>
            <a:ext cx="1019047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82724E-4DDC-BFFA-B336-C31AD950E241}"/>
              </a:ext>
            </a:extLst>
          </p:cNvPr>
          <p:cNvSpPr/>
          <p:nvPr/>
        </p:nvSpPr>
        <p:spPr bwMode="white">
          <a:xfrm>
            <a:off x="9386666" y="2039222"/>
            <a:ext cx="1019047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256E11-C078-F308-4374-F7171F6E3A60}"/>
              </a:ext>
            </a:extLst>
          </p:cNvPr>
          <p:cNvSpPr/>
          <p:nvPr/>
        </p:nvSpPr>
        <p:spPr bwMode="white">
          <a:xfrm>
            <a:off x="1262857" y="2992099"/>
            <a:ext cx="9628571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A1BEF-020B-79FD-5FBA-DC83664BA910}"/>
              </a:ext>
            </a:extLst>
          </p:cNvPr>
          <p:cNvSpPr/>
          <p:nvPr/>
        </p:nvSpPr>
        <p:spPr bwMode="white">
          <a:xfrm>
            <a:off x="1034285" y="3468538"/>
            <a:ext cx="6771428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6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DFEF4-0D67-D621-1F52-45F95F4F94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35F5B-8CE5-A17B-660F-F8E0407F0C52}"/>
              </a:ext>
            </a:extLst>
          </p:cNvPr>
          <p:cNvSpPr/>
          <p:nvPr/>
        </p:nvSpPr>
        <p:spPr bwMode="white">
          <a:xfrm>
            <a:off x="3129523" y="2155794"/>
            <a:ext cx="7752380" cy="2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A0F052-3BB0-F451-3D3E-167DFB5699C9}"/>
              </a:ext>
            </a:extLst>
          </p:cNvPr>
          <p:cNvSpPr/>
          <p:nvPr/>
        </p:nvSpPr>
        <p:spPr bwMode="white">
          <a:xfrm>
            <a:off x="1158095" y="2633130"/>
            <a:ext cx="3838095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6B3674-9E91-5923-AD4B-051A9813F840}"/>
              </a:ext>
            </a:extLst>
          </p:cNvPr>
          <p:cNvSpPr/>
          <p:nvPr/>
        </p:nvSpPr>
        <p:spPr bwMode="white">
          <a:xfrm>
            <a:off x="3120000" y="3110467"/>
            <a:ext cx="3600000" cy="2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30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