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8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66DC0-8AEA-4E68-2128-E4EC6787F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824907"/>
            <a:ext cx="10800000" cy="120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FFFC3-C177-3870-B6A1-0758249B5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85544-C5C3-8611-5B25-B05B80E6F301}"/>
              </a:ext>
            </a:extLst>
          </p:cNvPr>
          <p:cNvSpPr/>
          <p:nvPr/>
        </p:nvSpPr>
        <p:spPr bwMode="white">
          <a:xfrm>
            <a:off x="5386666" y="1134471"/>
            <a:ext cx="209523" cy="1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257A65-CC0E-F21C-DBCE-861D32C52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492896"/>
            <a:ext cx="10800000" cy="278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2FF4962-2B94-1C49-F43A-CE74955E76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3068960"/>
            <a:ext cx="1254526" cy="6480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690C6B5-6BEE-AF54-69BB-70CC66CD6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664" y="3059816"/>
            <a:ext cx="1254526" cy="6480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CC80229-15C1-C357-32AA-D00F4DE99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527408"/>
            <a:ext cx="1254526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28CF451-878A-B52B-25B1-A0EF0D73D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320" y="4523388"/>
            <a:ext cx="1254526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59B129-2E2D-0ED6-E8E2-714FB105DB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6412" y="3079811"/>
            <a:ext cx="1759583" cy="64826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F6B9B74-6FF0-11D7-AADF-2619879D31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2731" y="3800300"/>
            <a:ext cx="2397866" cy="6480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6322116-8AA6-CE4E-55ED-CFBCC6B98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629" y="4523388"/>
            <a:ext cx="125452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7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32217-573D-51D6-73CA-2AE7DDFE4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FB1E0-8097-3F73-36FD-9F4081054A77}"/>
              </a:ext>
            </a:extLst>
          </p:cNvPr>
          <p:cNvSpPr/>
          <p:nvPr/>
        </p:nvSpPr>
        <p:spPr bwMode="white">
          <a:xfrm>
            <a:off x="5139047" y="1115273"/>
            <a:ext cx="209523" cy="1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50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E5F17-2363-312D-7DE6-2774A9BCE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62CAE-15F3-019E-C0CA-DF2707396102}"/>
              </a:ext>
            </a:extLst>
          </p:cNvPr>
          <p:cNvSpPr/>
          <p:nvPr/>
        </p:nvSpPr>
        <p:spPr bwMode="white">
          <a:xfrm>
            <a:off x="5224761" y="1611991"/>
            <a:ext cx="266666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7EE3E0-1647-13D0-557B-DD888E8DB6AC}"/>
              </a:ext>
            </a:extLst>
          </p:cNvPr>
          <p:cNvSpPr/>
          <p:nvPr/>
        </p:nvSpPr>
        <p:spPr bwMode="white">
          <a:xfrm>
            <a:off x="6881904" y="1621543"/>
            <a:ext cx="295238" cy="1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BD22F-B2DB-505F-7CAA-0B422A2CDD59}"/>
              </a:ext>
            </a:extLst>
          </p:cNvPr>
          <p:cNvSpPr/>
          <p:nvPr/>
        </p:nvSpPr>
        <p:spPr bwMode="white">
          <a:xfrm>
            <a:off x="9596190" y="1602439"/>
            <a:ext cx="266666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B5C2A-3651-B22A-CEFD-356EDB1781E9}"/>
              </a:ext>
            </a:extLst>
          </p:cNvPr>
          <p:cNvSpPr/>
          <p:nvPr/>
        </p:nvSpPr>
        <p:spPr bwMode="white">
          <a:xfrm>
            <a:off x="1072380" y="2022731"/>
            <a:ext cx="276190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34E330-4820-5B8F-9D20-469112ACAF26}"/>
              </a:ext>
            </a:extLst>
          </p:cNvPr>
          <p:cNvSpPr/>
          <p:nvPr/>
        </p:nvSpPr>
        <p:spPr bwMode="white">
          <a:xfrm>
            <a:off x="2681904" y="2022731"/>
            <a:ext cx="285714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2FC9F-BC24-4909-DF33-AAD7F6FE0392}"/>
              </a:ext>
            </a:extLst>
          </p:cNvPr>
          <p:cNvSpPr/>
          <p:nvPr/>
        </p:nvSpPr>
        <p:spPr bwMode="white">
          <a:xfrm>
            <a:off x="2986666" y="3350474"/>
            <a:ext cx="733333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322FDC-9E03-5B43-D957-B87BCA9BBF1F}"/>
              </a:ext>
            </a:extLst>
          </p:cNvPr>
          <p:cNvSpPr/>
          <p:nvPr/>
        </p:nvSpPr>
        <p:spPr bwMode="white">
          <a:xfrm>
            <a:off x="4443809" y="3350474"/>
            <a:ext cx="771428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940C67-6ED4-B412-272A-F9C48E6D9602}"/>
              </a:ext>
            </a:extLst>
          </p:cNvPr>
          <p:cNvSpPr/>
          <p:nvPr/>
        </p:nvSpPr>
        <p:spPr bwMode="white">
          <a:xfrm>
            <a:off x="5910476" y="3360026"/>
            <a:ext cx="771428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EAC434-06BB-73AC-4760-5F91EC2E3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69441"/>
            <a:ext cx="10800000" cy="180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FABFA2-A665-5597-A633-4513A6972B77}"/>
              </a:ext>
            </a:extLst>
          </p:cNvPr>
          <p:cNvSpPr/>
          <p:nvPr/>
        </p:nvSpPr>
        <p:spPr bwMode="white">
          <a:xfrm>
            <a:off x="2890058" y="4941200"/>
            <a:ext cx="523809" cy="21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DC53F6-5719-CB74-C7EE-1F8825405AB2}"/>
              </a:ext>
            </a:extLst>
          </p:cNvPr>
          <p:cNvSpPr/>
          <p:nvPr/>
        </p:nvSpPr>
        <p:spPr bwMode="white">
          <a:xfrm>
            <a:off x="6099582" y="4931631"/>
            <a:ext cx="1000000" cy="23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1AE49E-34CB-B473-D3F0-75425158FB02}"/>
              </a:ext>
            </a:extLst>
          </p:cNvPr>
          <p:cNvSpPr/>
          <p:nvPr/>
        </p:nvSpPr>
        <p:spPr bwMode="white">
          <a:xfrm>
            <a:off x="2147201" y="5343110"/>
            <a:ext cx="1019047" cy="2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A4E1F-D6A5-7848-A938-08E1B3B8F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1C094-EAE4-0E62-0014-BB299BE7D811}"/>
              </a:ext>
            </a:extLst>
          </p:cNvPr>
          <p:cNvSpPr/>
          <p:nvPr/>
        </p:nvSpPr>
        <p:spPr bwMode="white">
          <a:xfrm>
            <a:off x="6205714" y="1869289"/>
            <a:ext cx="1295237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454B24-7E3B-64AD-54EC-280959087D80}"/>
              </a:ext>
            </a:extLst>
          </p:cNvPr>
          <p:cNvSpPr/>
          <p:nvPr/>
        </p:nvSpPr>
        <p:spPr bwMode="white">
          <a:xfrm>
            <a:off x="10139047" y="1869289"/>
            <a:ext cx="733333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B5B741-D86E-B825-A3B4-6AD7CD115452}"/>
              </a:ext>
            </a:extLst>
          </p:cNvPr>
          <p:cNvSpPr/>
          <p:nvPr/>
        </p:nvSpPr>
        <p:spPr bwMode="white">
          <a:xfrm>
            <a:off x="1386666" y="2279752"/>
            <a:ext cx="771428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7C5410-E85D-D07D-30EE-D76F4159C83C}"/>
              </a:ext>
            </a:extLst>
          </p:cNvPr>
          <p:cNvSpPr/>
          <p:nvPr/>
        </p:nvSpPr>
        <p:spPr bwMode="white">
          <a:xfrm>
            <a:off x="4834285" y="2709305"/>
            <a:ext cx="523809" cy="1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