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56" y="1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D98344B-E932-1671-4188-23DAD41450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32"/>
          <a:stretch/>
        </p:blipFill>
        <p:spPr>
          <a:xfrm>
            <a:off x="911424" y="2996952"/>
            <a:ext cx="10800000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13DCE8-3AE5-FC38-483F-2600B185D64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01"/>
          <a:stretch/>
        </p:blipFill>
        <p:spPr>
          <a:xfrm>
            <a:off x="696000" y="836712"/>
            <a:ext cx="10800000" cy="2737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8B442C8-691C-31D2-2421-62EBD146E2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564161"/>
            <a:ext cx="10800000" cy="301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7D1A6-ED0C-6F7E-31DB-53F5DCC826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6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5048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431EE3-122C-799B-403D-1A6B0DA829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A6230F-7A26-5DD4-7C5D-F9E69CB2C268}"/>
              </a:ext>
            </a:extLst>
          </p:cNvPr>
          <p:cNvSpPr/>
          <p:nvPr/>
        </p:nvSpPr>
        <p:spPr bwMode="white">
          <a:xfrm>
            <a:off x="2081904" y="1525036"/>
            <a:ext cx="1971428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95DEFF-1852-E025-BE95-B5996E3DA598}"/>
              </a:ext>
            </a:extLst>
          </p:cNvPr>
          <p:cNvSpPr/>
          <p:nvPr/>
        </p:nvSpPr>
        <p:spPr bwMode="white">
          <a:xfrm>
            <a:off x="5634285" y="1525036"/>
            <a:ext cx="1028571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15319F-FD6C-27D3-F46D-D83EB2AF213A}"/>
              </a:ext>
            </a:extLst>
          </p:cNvPr>
          <p:cNvSpPr/>
          <p:nvPr/>
        </p:nvSpPr>
        <p:spPr bwMode="white">
          <a:xfrm>
            <a:off x="2053333" y="1963652"/>
            <a:ext cx="1752380" cy="21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783681-BFF0-9FBA-AA22-80539915A9F1}"/>
              </a:ext>
            </a:extLst>
          </p:cNvPr>
          <p:cNvSpPr/>
          <p:nvPr/>
        </p:nvSpPr>
        <p:spPr bwMode="white">
          <a:xfrm>
            <a:off x="5396190" y="1973187"/>
            <a:ext cx="514285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FF31D7-522E-835E-29C5-21DFC61C2502}"/>
              </a:ext>
            </a:extLst>
          </p:cNvPr>
          <p:cNvSpPr/>
          <p:nvPr/>
        </p:nvSpPr>
        <p:spPr bwMode="white">
          <a:xfrm>
            <a:off x="6034285" y="2411802"/>
            <a:ext cx="228571" cy="18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4E9EF1A-3694-B2EB-DFC8-C3ACA93439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85" y="4016860"/>
            <a:ext cx="10800000" cy="1738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9666D1-13A7-8C73-AFD5-FB593F262818}"/>
              </a:ext>
            </a:extLst>
          </p:cNvPr>
          <p:cNvSpPr/>
          <p:nvPr/>
        </p:nvSpPr>
        <p:spPr bwMode="white">
          <a:xfrm>
            <a:off x="1110475" y="5010350"/>
            <a:ext cx="9704761" cy="23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A8BC40-6135-49C0-5C88-E05B95060EAC}"/>
              </a:ext>
            </a:extLst>
          </p:cNvPr>
          <p:cNvSpPr/>
          <p:nvPr/>
        </p:nvSpPr>
        <p:spPr bwMode="white">
          <a:xfrm>
            <a:off x="872380" y="5440226"/>
            <a:ext cx="1123809" cy="22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3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