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23CD3-9CCA-668C-6B0E-72338E949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038550"/>
            <a:ext cx="10800000" cy="78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69932-DEDA-42BD-3A18-3BA7349E9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EA639C-5C19-C745-E5BF-D6D3747287FA}"/>
              </a:ext>
            </a:extLst>
          </p:cNvPr>
          <p:cNvSpPr/>
          <p:nvPr/>
        </p:nvSpPr>
        <p:spPr bwMode="white">
          <a:xfrm>
            <a:off x="1767619" y="1497978"/>
            <a:ext cx="1019047" cy="23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33320-2EC2-9984-D7BC-CBE15CA2A90F}"/>
              </a:ext>
            </a:extLst>
          </p:cNvPr>
          <p:cNvSpPr/>
          <p:nvPr/>
        </p:nvSpPr>
        <p:spPr bwMode="white">
          <a:xfrm>
            <a:off x="3491428" y="1497978"/>
            <a:ext cx="752380" cy="2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B91F64-3D53-9F71-72D9-23A35F645A7A}"/>
              </a:ext>
            </a:extLst>
          </p:cNvPr>
          <p:cNvSpPr/>
          <p:nvPr/>
        </p:nvSpPr>
        <p:spPr bwMode="white">
          <a:xfrm>
            <a:off x="5986666" y="1918761"/>
            <a:ext cx="209523" cy="18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6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C349C-4B41-0E4D-4554-487CE1929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08C6FF-A4F0-1FB5-77E5-A9EB42897D78}"/>
              </a:ext>
            </a:extLst>
          </p:cNvPr>
          <p:cNvSpPr/>
          <p:nvPr/>
        </p:nvSpPr>
        <p:spPr bwMode="white">
          <a:xfrm>
            <a:off x="5948571" y="1850821"/>
            <a:ext cx="3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20A54-4618-4832-9EA9-87507BB1ED50}"/>
              </a:ext>
            </a:extLst>
          </p:cNvPr>
          <p:cNvSpPr/>
          <p:nvPr/>
        </p:nvSpPr>
        <p:spPr bwMode="white">
          <a:xfrm>
            <a:off x="5196190" y="2252022"/>
            <a:ext cx="4723809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FB3214-B384-8B52-82C6-1A809CAFE76A}"/>
              </a:ext>
            </a:extLst>
          </p:cNvPr>
          <p:cNvSpPr/>
          <p:nvPr/>
        </p:nvSpPr>
        <p:spPr bwMode="white">
          <a:xfrm>
            <a:off x="5948571" y="2653223"/>
            <a:ext cx="4285714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21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B6F19-0AA9-1E05-8B22-018490F5B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1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61C6BD-BC11-5285-4A00-25E39EDA1D84}"/>
              </a:ext>
            </a:extLst>
          </p:cNvPr>
          <p:cNvSpPr/>
          <p:nvPr/>
        </p:nvSpPr>
        <p:spPr bwMode="white">
          <a:xfrm>
            <a:off x="3300952" y="2258591"/>
            <a:ext cx="2400000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E5539D-AF2F-4546-56AD-0FC61272F5D0}"/>
              </a:ext>
            </a:extLst>
          </p:cNvPr>
          <p:cNvSpPr/>
          <p:nvPr/>
        </p:nvSpPr>
        <p:spPr bwMode="white">
          <a:xfrm>
            <a:off x="10005714" y="2258591"/>
            <a:ext cx="514285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627ED-9E11-906F-7D7F-17A51B9683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AE7DB4-0607-47A9-A8D6-535103872EC6}"/>
              </a:ext>
            </a:extLst>
          </p:cNvPr>
          <p:cNvSpPr/>
          <p:nvPr/>
        </p:nvSpPr>
        <p:spPr bwMode="white">
          <a:xfrm>
            <a:off x="4377142" y="1448820"/>
            <a:ext cx="257142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295D1A-41F9-25CC-5EFE-52FFE4D8F8FA}"/>
              </a:ext>
            </a:extLst>
          </p:cNvPr>
          <p:cNvSpPr/>
          <p:nvPr/>
        </p:nvSpPr>
        <p:spPr bwMode="white">
          <a:xfrm>
            <a:off x="5586666" y="1486965"/>
            <a:ext cx="257142" cy="15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5E9678-D007-9728-5CF4-A221579C2B0D}"/>
              </a:ext>
            </a:extLst>
          </p:cNvPr>
          <p:cNvSpPr/>
          <p:nvPr/>
        </p:nvSpPr>
        <p:spPr bwMode="white">
          <a:xfrm>
            <a:off x="7720000" y="1448820"/>
            <a:ext cx="295238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6F8922-9C20-23AE-D879-E6CE3D880815}"/>
              </a:ext>
            </a:extLst>
          </p:cNvPr>
          <p:cNvSpPr/>
          <p:nvPr/>
        </p:nvSpPr>
        <p:spPr bwMode="white">
          <a:xfrm>
            <a:off x="9634285" y="1458356"/>
            <a:ext cx="295238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5E5B7F-7F3D-F17F-C32E-F476EB818353}"/>
              </a:ext>
            </a:extLst>
          </p:cNvPr>
          <p:cNvSpPr/>
          <p:nvPr/>
        </p:nvSpPr>
        <p:spPr bwMode="white">
          <a:xfrm>
            <a:off x="3472380" y="1849349"/>
            <a:ext cx="304761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460D2D-B295-1EF9-6F0C-C92B3E3E786A}"/>
              </a:ext>
            </a:extLst>
          </p:cNvPr>
          <p:cNvSpPr/>
          <p:nvPr/>
        </p:nvSpPr>
        <p:spPr bwMode="white">
          <a:xfrm>
            <a:off x="5948571" y="1849349"/>
            <a:ext cx="285714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DD4891-E322-10C0-F60B-5A6E8A210A4F}"/>
              </a:ext>
            </a:extLst>
          </p:cNvPr>
          <p:cNvSpPr/>
          <p:nvPr/>
        </p:nvSpPr>
        <p:spPr bwMode="white">
          <a:xfrm>
            <a:off x="7662857" y="1858885"/>
            <a:ext cx="295238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774872-8378-3ED2-6AE0-62C9D78E9063}"/>
              </a:ext>
            </a:extLst>
          </p:cNvPr>
          <p:cNvSpPr/>
          <p:nvPr/>
        </p:nvSpPr>
        <p:spPr bwMode="white">
          <a:xfrm>
            <a:off x="9891428" y="1849349"/>
            <a:ext cx="285714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487ED6-CE62-4A51-3855-71E032427637}"/>
              </a:ext>
            </a:extLst>
          </p:cNvPr>
          <p:cNvSpPr/>
          <p:nvPr/>
        </p:nvSpPr>
        <p:spPr bwMode="white">
          <a:xfrm>
            <a:off x="3758095" y="2268950"/>
            <a:ext cx="247619" cy="1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BA2C3D-4E20-EB4C-7DE2-047E9E4F05F1}"/>
              </a:ext>
            </a:extLst>
          </p:cNvPr>
          <p:cNvSpPr/>
          <p:nvPr/>
        </p:nvSpPr>
        <p:spPr bwMode="white">
          <a:xfrm>
            <a:off x="5205714" y="2259414"/>
            <a:ext cx="266666" cy="2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F7A886-8880-9E6C-18BB-76BEE2DA0937}"/>
              </a:ext>
            </a:extLst>
          </p:cNvPr>
          <p:cNvSpPr/>
          <p:nvPr/>
        </p:nvSpPr>
        <p:spPr bwMode="white">
          <a:xfrm>
            <a:off x="7167619" y="2249878"/>
            <a:ext cx="304761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E01A29-F0D0-3E9C-FD53-A1AB16377E4A}"/>
              </a:ext>
            </a:extLst>
          </p:cNvPr>
          <p:cNvSpPr/>
          <p:nvPr/>
        </p:nvSpPr>
        <p:spPr bwMode="white">
          <a:xfrm>
            <a:off x="9900952" y="2268950"/>
            <a:ext cx="266666" cy="1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F9AF2D9-46C8-DB13-81ED-92121B8080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95" y="2659942"/>
            <a:ext cx="10800000" cy="285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FEF0C67-C3F6-2117-F718-62FF55E5DC74}"/>
              </a:ext>
            </a:extLst>
          </p:cNvPr>
          <p:cNvSpPr/>
          <p:nvPr/>
        </p:nvSpPr>
        <p:spPr bwMode="white">
          <a:xfrm>
            <a:off x="3214237" y="4006141"/>
            <a:ext cx="7685714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787ECB-0D42-5248-2CD2-B2038AA3B29B}"/>
              </a:ext>
            </a:extLst>
          </p:cNvPr>
          <p:cNvSpPr/>
          <p:nvPr/>
        </p:nvSpPr>
        <p:spPr bwMode="white">
          <a:xfrm>
            <a:off x="718999" y="4407137"/>
            <a:ext cx="10219047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1FC5F0F-996C-2641-43D1-FF1315D534C9}"/>
              </a:ext>
            </a:extLst>
          </p:cNvPr>
          <p:cNvSpPr/>
          <p:nvPr/>
        </p:nvSpPr>
        <p:spPr bwMode="white">
          <a:xfrm>
            <a:off x="718999" y="4808132"/>
            <a:ext cx="4800000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4F77127-7429-DC51-CBE7-E652760D3792}"/>
              </a:ext>
            </a:extLst>
          </p:cNvPr>
          <p:cNvSpPr/>
          <p:nvPr/>
        </p:nvSpPr>
        <p:spPr bwMode="white">
          <a:xfrm>
            <a:off x="5623761" y="4808132"/>
            <a:ext cx="3257141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3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225F6-5FCE-843C-D102-0F69D90D5E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10A924-5A22-5D2E-E5C6-38E9C8559E8B}"/>
              </a:ext>
            </a:extLst>
          </p:cNvPr>
          <p:cNvSpPr/>
          <p:nvPr/>
        </p:nvSpPr>
        <p:spPr bwMode="white">
          <a:xfrm>
            <a:off x="3672380" y="1057721"/>
            <a:ext cx="4828571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C07A1D-D008-2311-3623-FCB12FFD7EA2}"/>
              </a:ext>
            </a:extLst>
          </p:cNvPr>
          <p:cNvSpPr/>
          <p:nvPr/>
        </p:nvSpPr>
        <p:spPr bwMode="white">
          <a:xfrm>
            <a:off x="10624761" y="1457754"/>
            <a:ext cx="285714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89A1B-6F43-B9D4-D65E-2377D1FEDDD8}"/>
              </a:ext>
            </a:extLst>
          </p:cNvPr>
          <p:cNvSpPr/>
          <p:nvPr/>
        </p:nvSpPr>
        <p:spPr bwMode="white">
          <a:xfrm>
            <a:off x="681904" y="1857787"/>
            <a:ext cx="9847619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B78D91-D50C-4B1E-FE7C-3E8769927632}"/>
              </a:ext>
            </a:extLst>
          </p:cNvPr>
          <p:cNvSpPr/>
          <p:nvPr/>
        </p:nvSpPr>
        <p:spPr bwMode="white">
          <a:xfrm>
            <a:off x="2834285" y="3057886"/>
            <a:ext cx="8028571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30E1E0-BA0F-B0E7-52C3-3966634917EA}"/>
              </a:ext>
            </a:extLst>
          </p:cNvPr>
          <p:cNvSpPr/>
          <p:nvPr/>
        </p:nvSpPr>
        <p:spPr bwMode="white">
          <a:xfrm>
            <a:off x="681904" y="3457920"/>
            <a:ext cx="1285714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A21CD1-4434-6F5F-2301-60BCB9EF916A}"/>
              </a:ext>
            </a:extLst>
          </p:cNvPr>
          <p:cNvSpPr/>
          <p:nvPr/>
        </p:nvSpPr>
        <p:spPr bwMode="white">
          <a:xfrm>
            <a:off x="1815238" y="3857953"/>
            <a:ext cx="6057142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54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