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0" r:id="rId3"/>
    <p:sldId id="349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8" r:id="rId13"/>
    <p:sldId id="337" r:id="rId14"/>
    <p:sldId id="336" r:id="rId15"/>
    <p:sldId id="334" r:id="rId16"/>
    <p:sldId id="331" r:id="rId17"/>
    <p:sldId id="330" r:id="rId18"/>
    <p:sldId id="329" r:id="rId19"/>
    <p:sldId id="328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119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12" y="2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90CC6-C6F1-5143-DD97-759519E9B6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636912"/>
            <a:ext cx="10800000" cy="144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B2317-3ED6-19F0-F953-9516DBFAAF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FEE14A-EB4B-F6E5-C045-5FB2F252EE5F}"/>
              </a:ext>
            </a:extLst>
          </p:cNvPr>
          <p:cNvSpPr/>
          <p:nvPr/>
        </p:nvSpPr>
        <p:spPr bwMode="white">
          <a:xfrm>
            <a:off x="1348571" y="3307582"/>
            <a:ext cx="9961905" cy="2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1A3B52-E2B0-B7F2-D787-0EE9E351EF84}"/>
              </a:ext>
            </a:extLst>
          </p:cNvPr>
          <p:cNvSpPr/>
          <p:nvPr/>
        </p:nvSpPr>
        <p:spPr bwMode="white">
          <a:xfrm>
            <a:off x="1081904" y="3755633"/>
            <a:ext cx="3933333" cy="2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80CFC8-1AF2-5256-BAC0-EC024FE6501E}"/>
              </a:ext>
            </a:extLst>
          </p:cNvPr>
          <p:cNvSpPr/>
          <p:nvPr/>
        </p:nvSpPr>
        <p:spPr bwMode="white">
          <a:xfrm>
            <a:off x="1348571" y="5109318"/>
            <a:ext cx="7457142" cy="2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42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CC3CD-FE4D-EF84-B0AA-C89484E429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8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EA117D-BE9F-6828-5FCB-3DF503627A8C}"/>
              </a:ext>
            </a:extLst>
          </p:cNvPr>
          <p:cNvSpPr/>
          <p:nvPr/>
        </p:nvSpPr>
        <p:spPr bwMode="white">
          <a:xfrm>
            <a:off x="5005714" y="1974607"/>
            <a:ext cx="590476" cy="22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973208-1AE3-6CDF-127B-E20569843A1B}"/>
              </a:ext>
            </a:extLst>
          </p:cNvPr>
          <p:cNvSpPr/>
          <p:nvPr/>
        </p:nvSpPr>
        <p:spPr bwMode="white">
          <a:xfrm>
            <a:off x="6748571" y="1955509"/>
            <a:ext cx="600000" cy="2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BEE422-EF74-1AAB-9D8C-A782297043B1}"/>
              </a:ext>
            </a:extLst>
          </p:cNvPr>
          <p:cNvSpPr/>
          <p:nvPr/>
        </p:nvSpPr>
        <p:spPr bwMode="white">
          <a:xfrm>
            <a:off x="8500952" y="1974607"/>
            <a:ext cx="590476" cy="23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1E57CC-8FD3-6F65-E8CD-6550FB6C4945}"/>
              </a:ext>
            </a:extLst>
          </p:cNvPr>
          <p:cNvSpPr/>
          <p:nvPr/>
        </p:nvSpPr>
        <p:spPr bwMode="white">
          <a:xfrm>
            <a:off x="10262857" y="1965058"/>
            <a:ext cx="590477" cy="24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306CC13-DBE4-4F2C-0FA6-EDD2B2528B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34" y="2780928"/>
            <a:ext cx="10800000" cy="1033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FD50D4-62C1-8FB7-CCFE-CE932BFF0CEB}"/>
              </a:ext>
            </a:extLst>
          </p:cNvPr>
          <p:cNvSpPr/>
          <p:nvPr/>
        </p:nvSpPr>
        <p:spPr bwMode="white">
          <a:xfrm>
            <a:off x="2952300" y="2981939"/>
            <a:ext cx="1438095" cy="25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D660C4-0AFF-6170-FE41-DD4A0EF43DA3}"/>
              </a:ext>
            </a:extLst>
          </p:cNvPr>
          <p:cNvSpPr/>
          <p:nvPr/>
        </p:nvSpPr>
        <p:spPr bwMode="white">
          <a:xfrm>
            <a:off x="6990395" y="2991511"/>
            <a:ext cx="552380" cy="23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EE78A3-C1F7-AD15-A9FB-E662D0EC5F5B}"/>
              </a:ext>
            </a:extLst>
          </p:cNvPr>
          <p:cNvSpPr/>
          <p:nvPr/>
        </p:nvSpPr>
        <p:spPr bwMode="white">
          <a:xfrm>
            <a:off x="3790395" y="3441394"/>
            <a:ext cx="580952" cy="22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93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E8F43-E139-AD3F-2E26-B96C10438F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FDA6A2-772E-D30C-2FB2-9D80466EFF95}"/>
              </a:ext>
            </a:extLst>
          </p:cNvPr>
          <p:cNvSpPr/>
          <p:nvPr/>
        </p:nvSpPr>
        <p:spPr bwMode="white">
          <a:xfrm>
            <a:off x="1967619" y="3881752"/>
            <a:ext cx="1161904" cy="26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2F1B77-382E-984F-6211-335C9798153A}"/>
              </a:ext>
            </a:extLst>
          </p:cNvPr>
          <p:cNvSpPr/>
          <p:nvPr/>
        </p:nvSpPr>
        <p:spPr bwMode="white">
          <a:xfrm>
            <a:off x="7415238" y="3891292"/>
            <a:ext cx="1171428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0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471499-D346-853D-0C04-6F6CDC6E8B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3521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B362F-213B-E349-9BF6-7041E2DB01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3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2A4116-C6F3-0CA7-3862-4F8DC024CDDD}"/>
              </a:ext>
            </a:extLst>
          </p:cNvPr>
          <p:cNvSpPr/>
          <p:nvPr/>
        </p:nvSpPr>
        <p:spPr bwMode="white">
          <a:xfrm>
            <a:off x="3662857" y="2395265"/>
            <a:ext cx="1152380" cy="23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31ABB12-A11D-F497-1361-FDBE678AAA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7032"/>
            <a:ext cx="10800000" cy="185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0A376E-21F5-26DA-8BDF-0C4D1ECDA1E6}"/>
              </a:ext>
            </a:extLst>
          </p:cNvPr>
          <p:cNvSpPr/>
          <p:nvPr/>
        </p:nvSpPr>
        <p:spPr bwMode="white">
          <a:xfrm>
            <a:off x="5758095" y="4364751"/>
            <a:ext cx="1409523" cy="2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B6A345-E807-3052-F6AB-A3AC60E64DE3}"/>
              </a:ext>
            </a:extLst>
          </p:cNvPr>
          <p:cNvSpPr/>
          <p:nvPr/>
        </p:nvSpPr>
        <p:spPr bwMode="white">
          <a:xfrm>
            <a:off x="1348571" y="4926744"/>
            <a:ext cx="590476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37C527-B220-FF12-51A3-7DF64F2D2197}"/>
              </a:ext>
            </a:extLst>
          </p:cNvPr>
          <p:cNvSpPr/>
          <p:nvPr/>
        </p:nvSpPr>
        <p:spPr bwMode="white">
          <a:xfrm>
            <a:off x="6177142" y="5060098"/>
            <a:ext cx="600000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123D8B-7A4A-1AE2-31EA-8CBE6BC3FB6A}"/>
              </a:ext>
            </a:extLst>
          </p:cNvPr>
          <p:cNvSpPr/>
          <p:nvPr/>
        </p:nvSpPr>
        <p:spPr bwMode="white">
          <a:xfrm>
            <a:off x="9843809" y="5079148"/>
            <a:ext cx="561904" cy="2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37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3C2C6-6A3D-7C95-5CF1-E974785B2E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9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E1647B-CE49-E1F2-47DC-0EBD4F356A81}"/>
              </a:ext>
            </a:extLst>
          </p:cNvPr>
          <p:cNvSpPr/>
          <p:nvPr/>
        </p:nvSpPr>
        <p:spPr bwMode="white">
          <a:xfrm>
            <a:off x="1758095" y="1476947"/>
            <a:ext cx="3819047" cy="2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41CD01-43BB-41FF-B280-4531C7FBCD82}"/>
              </a:ext>
            </a:extLst>
          </p:cNvPr>
          <p:cNvSpPr/>
          <p:nvPr/>
        </p:nvSpPr>
        <p:spPr bwMode="white">
          <a:xfrm>
            <a:off x="1796190" y="1924731"/>
            <a:ext cx="4333333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0BEC85-F065-D3D5-3977-7CEE5417D01A}"/>
              </a:ext>
            </a:extLst>
          </p:cNvPr>
          <p:cNvSpPr/>
          <p:nvPr/>
        </p:nvSpPr>
        <p:spPr bwMode="white">
          <a:xfrm>
            <a:off x="1348571" y="2829826"/>
            <a:ext cx="9942857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F21E85-6CDB-225E-2920-3E9B7D594EBD}"/>
              </a:ext>
            </a:extLst>
          </p:cNvPr>
          <p:cNvSpPr/>
          <p:nvPr/>
        </p:nvSpPr>
        <p:spPr bwMode="white">
          <a:xfrm>
            <a:off x="1053333" y="3277610"/>
            <a:ext cx="6209523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0CFA0D7-FD15-49CC-CBC0-C2CFB2E78A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3718678"/>
            <a:ext cx="10800000" cy="869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C728CB-C2B2-369F-0DDD-2F164292BE79}"/>
              </a:ext>
            </a:extLst>
          </p:cNvPr>
          <p:cNvSpPr/>
          <p:nvPr/>
        </p:nvSpPr>
        <p:spPr bwMode="white">
          <a:xfrm>
            <a:off x="5652952" y="3852506"/>
            <a:ext cx="209523" cy="21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3CCF9E5-22EE-5574-C700-68BC85F389A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40" y="4567781"/>
            <a:ext cx="10800000" cy="56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013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17F78-DD96-6508-3559-AFDCC2B6DC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31562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8C56FB-DBDE-109C-0C33-AB525B72D1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FB99D3-9D16-1FA1-84C2-28A851A44DDE}"/>
              </a:ext>
            </a:extLst>
          </p:cNvPr>
          <p:cNvSpPr/>
          <p:nvPr/>
        </p:nvSpPr>
        <p:spPr bwMode="white">
          <a:xfrm>
            <a:off x="5624761" y="1468312"/>
            <a:ext cx="219047" cy="21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85B804-6919-9D6F-90D0-FDB9A7A76138}"/>
              </a:ext>
            </a:extLst>
          </p:cNvPr>
          <p:cNvSpPr/>
          <p:nvPr/>
        </p:nvSpPr>
        <p:spPr bwMode="white">
          <a:xfrm>
            <a:off x="9034285" y="1477857"/>
            <a:ext cx="209523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61C451-23CE-298A-469A-330265AA4A62}"/>
              </a:ext>
            </a:extLst>
          </p:cNvPr>
          <p:cNvSpPr/>
          <p:nvPr/>
        </p:nvSpPr>
        <p:spPr bwMode="white">
          <a:xfrm>
            <a:off x="1834285" y="1916903"/>
            <a:ext cx="247619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76A4BB-8D7D-A324-4DD4-8F9CBC80148E}"/>
              </a:ext>
            </a:extLst>
          </p:cNvPr>
          <p:cNvSpPr/>
          <p:nvPr/>
        </p:nvSpPr>
        <p:spPr bwMode="white">
          <a:xfrm>
            <a:off x="4710476" y="1916903"/>
            <a:ext cx="190476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198164-17A5-3A39-4EDC-3FDED74E77A6}"/>
              </a:ext>
            </a:extLst>
          </p:cNvPr>
          <p:cNvSpPr/>
          <p:nvPr/>
        </p:nvSpPr>
        <p:spPr bwMode="white">
          <a:xfrm>
            <a:off x="8110476" y="1916903"/>
            <a:ext cx="228572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1FB455-F405-1101-B737-C2F0549E20ED}"/>
              </a:ext>
            </a:extLst>
          </p:cNvPr>
          <p:cNvSpPr/>
          <p:nvPr/>
        </p:nvSpPr>
        <p:spPr bwMode="white">
          <a:xfrm>
            <a:off x="996190" y="2355949"/>
            <a:ext cx="200000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56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CF3F2-9B29-A84F-1C84-9C4EFF1608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5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78CE93-4827-4C0F-62AC-C2377F69CDA7}"/>
              </a:ext>
            </a:extLst>
          </p:cNvPr>
          <p:cNvSpPr/>
          <p:nvPr/>
        </p:nvSpPr>
        <p:spPr bwMode="white">
          <a:xfrm>
            <a:off x="5977142" y="1086509"/>
            <a:ext cx="238095" cy="2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91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B1354-0D2D-10E7-B7FC-C40100CD73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77"/>
          <a:stretch/>
        </p:blipFill>
        <p:spPr>
          <a:xfrm>
            <a:off x="720000" y="972001"/>
            <a:ext cx="10800000" cy="51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BEAB81B-06EA-7C6C-815B-75EA58505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546" y="1720979"/>
            <a:ext cx="5159896" cy="1708021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C5E47DF-B965-A467-C475-EEC60CEB2FCF}"/>
              </a:ext>
            </a:extLst>
          </p:cNvPr>
          <p:cNvCxnSpPr/>
          <p:nvPr/>
        </p:nvCxnSpPr>
        <p:spPr>
          <a:xfrm>
            <a:off x="1561938" y="1903795"/>
            <a:ext cx="1440160" cy="864096"/>
          </a:xfrm>
          <a:prstGeom prst="line">
            <a:avLst/>
          </a:prstGeom>
          <a:ln>
            <a:solidFill>
              <a:srgbClr val="ED11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EB0FB17-912F-F2CC-B26E-F52C76364147}"/>
              </a:ext>
            </a:extLst>
          </p:cNvPr>
          <p:cNvCxnSpPr>
            <a:cxnSpLocks/>
          </p:cNvCxnSpPr>
          <p:nvPr/>
        </p:nvCxnSpPr>
        <p:spPr>
          <a:xfrm>
            <a:off x="1561938" y="2407851"/>
            <a:ext cx="1440160" cy="0"/>
          </a:xfrm>
          <a:prstGeom prst="line">
            <a:avLst/>
          </a:prstGeom>
          <a:ln>
            <a:solidFill>
              <a:srgbClr val="ED11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EE72572-3B9B-67C1-272D-2D69AF09DE91}"/>
              </a:ext>
            </a:extLst>
          </p:cNvPr>
          <p:cNvCxnSpPr>
            <a:cxnSpLocks/>
          </p:cNvCxnSpPr>
          <p:nvPr/>
        </p:nvCxnSpPr>
        <p:spPr>
          <a:xfrm flipV="1">
            <a:off x="1633946" y="1975803"/>
            <a:ext cx="1368152" cy="792088"/>
          </a:xfrm>
          <a:prstGeom prst="line">
            <a:avLst/>
          </a:prstGeom>
          <a:ln>
            <a:solidFill>
              <a:srgbClr val="ED11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F660C34-375F-FC50-60D4-98024BA706EA}"/>
              </a:ext>
            </a:extLst>
          </p:cNvPr>
          <p:cNvCxnSpPr>
            <a:cxnSpLocks/>
          </p:cNvCxnSpPr>
          <p:nvPr/>
        </p:nvCxnSpPr>
        <p:spPr>
          <a:xfrm>
            <a:off x="1561938" y="3271947"/>
            <a:ext cx="1440160" cy="0"/>
          </a:xfrm>
          <a:prstGeom prst="line">
            <a:avLst/>
          </a:prstGeom>
          <a:ln>
            <a:solidFill>
              <a:srgbClr val="ED11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g_16777215">
            <a:extLst>
              <a:ext uri="{FF2B5EF4-FFF2-40B4-BE49-F238E27FC236}">
                <a16:creationId xmlns:a16="http://schemas.microsoft.com/office/drawing/2014/main" id="{7D0C61BD-04FF-373C-7E5E-21E1709D44E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94" y="3587210"/>
            <a:ext cx="10800000" cy="213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30B6CD0-CA1E-B1CE-DF7D-ACD101BEA2F9}"/>
              </a:ext>
            </a:extLst>
          </p:cNvPr>
          <p:cNvSpPr/>
          <p:nvPr/>
        </p:nvSpPr>
        <p:spPr bwMode="white">
          <a:xfrm>
            <a:off x="3743041" y="4915241"/>
            <a:ext cx="447619" cy="20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D03B506-AF9C-608D-BD86-547B4A521A73}"/>
              </a:ext>
            </a:extLst>
          </p:cNvPr>
          <p:cNvSpPr/>
          <p:nvPr/>
        </p:nvSpPr>
        <p:spPr bwMode="white">
          <a:xfrm>
            <a:off x="5971613" y="4905687"/>
            <a:ext cx="504761" cy="21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4D7CFF0-955B-2AD0-5588-7F5C2CC7A5D6}"/>
              </a:ext>
            </a:extLst>
          </p:cNvPr>
          <p:cNvSpPr/>
          <p:nvPr/>
        </p:nvSpPr>
        <p:spPr bwMode="white">
          <a:xfrm>
            <a:off x="8257327" y="4905687"/>
            <a:ext cx="447619" cy="21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1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C231A4-09D3-608B-9B7B-7949F88C0B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B03C2F7-EA53-F7FE-0BBF-2922899F80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492896"/>
            <a:ext cx="5400600" cy="141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70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56925-E7FE-BDEE-CC14-CFDB6C58B3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9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D6F07E-026C-BD29-9956-C92876CD3EAC}"/>
              </a:ext>
            </a:extLst>
          </p:cNvPr>
          <p:cNvSpPr/>
          <p:nvPr/>
        </p:nvSpPr>
        <p:spPr bwMode="white">
          <a:xfrm>
            <a:off x="4729523" y="1525013"/>
            <a:ext cx="6609523" cy="26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76D445-B06B-9803-BAB9-2CA632B64705}"/>
              </a:ext>
            </a:extLst>
          </p:cNvPr>
          <p:cNvSpPr/>
          <p:nvPr/>
        </p:nvSpPr>
        <p:spPr bwMode="white">
          <a:xfrm>
            <a:off x="1072380" y="1973144"/>
            <a:ext cx="295238" cy="26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658381-520D-7BD6-51E6-A0DA3AE34BA4}"/>
              </a:ext>
            </a:extLst>
          </p:cNvPr>
          <p:cNvSpPr/>
          <p:nvPr/>
        </p:nvSpPr>
        <p:spPr bwMode="white">
          <a:xfrm>
            <a:off x="4758095" y="2411741"/>
            <a:ext cx="4666666" cy="26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BB4210-DA03-9467-995D-9F67B4FA3970}"/>
              </a:ext>
            </a:extLst>
          </p:cNvPr>
          <p:cNvSpPr/>
          <p:nvPr/>
        </p:nvSpPr>
        <p:spPr bwMode="white">
          <a:xfrm>
            <a:off x="9424761" y="2411741"/>
            <a:ext cx="1904761" cy="26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B4EBDB-EC5B-9ABA-EA04-6D56AAFBAFED}"/>
              </a:ext>
            </a:extLst>
          </p:cNvPr>
          <p:cNvSpPr/>
          <p:nvPr/>
        </p:nvSpPr>
        <p:spPr bwMode="white">
          <a:xfrm>
            <a:off x="1062857" y="2859872"/>
            <a:ext cx="1980952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C4EBE7-6B0C-B597-B058-763FB0BE9E04}"/>
              </a:ext>
            </a:extLst>
          </p:cNvPr>
          <p:cNvSpPr/>
          <p:nvPr/>
        </p:nvSpPr>
        <p:spPr bwMode="white">
          <a:xfrm>
            <a:off x="3053333" y="2859872"/>
            <a:ext cx="6190476" cy="26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5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ABF21-6257-6E11-DDE5-2842CD1034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3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4038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8EBD40-2191-5A35-C630-80A29150B9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6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2CBDCB-846F-1F1A-F0DD-7CF80BAB33CF}"/>
              </a:ext>
            </a:extLst>
          </p:cNvPr>
          <p:cNvSpPr/>
          <p:nvPr/>
        </p:nvSpPr>
        <p:spPr bwMode="white">
          <a:xfrm>
            <a:off x="3510476" y="2764644"/>
            <a:ext cx="304761" cy="26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15CDF7-E5F8-5B8F-628C-13151763D884}"/>
              </a:ext>
            </a:extLst>
          </p:cNvPr>
          <p:cNvSpPr/>
          <p:nvPr/>
        </p:nvSpPr>
        <p:spPr bwMode="white">
          <a:xfrm>
            <a:off x="5272380" y="2774179"/>
            <a:ext cx="323809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C3572D-33D4-DCD6-FE41-22BAAA12A6E4}"/>
              </a:ext>
            </a:extLst>
          </p:cNvPr>
          <p:cNvSpPr/>
          <p:nvPr/>
        </p:nvSpPr>
        <p:spPr bwMode="white">
          <a:xfrm>
            <a:off x="6958095" y="2764644"/>
            <a:ext cx="323809" cy="26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D7BEBA-2E97-556E-BD58-2A3F48E9AB12}"/>
              </a:ext>
            </a:extLst>
          </p:cNvPr>
          <p:cNvSpPr/>
          <p:nvPr/>
        </p:nvSpPr>
        <p:spPr bwMode="white">
          <a:xfrm>
            <a:off x="8643809" y="2783715"/>
            <a:ext cx="323809" cy="2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19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8AFECD-3DC6-FC1C-4ADE-A68A440455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0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EBEBBC-5FAE-B566-3D10-E8B52E628E39}"/>
              </a:ext>
            </a:extLst>
          </p:cNvPr>
          <p:cNvSpPr/>
          <p:nvPr/>
        </p:nvSpPr>
        <p:spPr bwMode="white">
          <a:xfrm>
            <a:off x="6415238" y="1993211"/>
            <a:ext cx="276190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BB2580-0026-3501-1F90-9A81EF64DA41}"/>
              </a:ext>
            </a:extLst>
          </p:cNvPr>
          <p:cNvSpPr/>
          <p:nvPr/>
        </p:nvSpPr>
        <p:spPr bwMode="white">
          <a:xfrm>
            <a:off x="5691428" y="2432237"/>
            <a:ext cx="323809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AC8E60-60E7-5819-B596-5C2EDE317B25}"/>
              </a:ext>
            </a:extLst>
          </p:cNvPr>
          <p:cNvSpPr/>
          <p:nvPr/>
        </p:nvSpPr>
        <p:spPr bwMode="white">
          <a:xfrm>
            <a:off x="8367619" y="2890350"/>
            <a:ext cx="323809" cy="23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287D7A-2FBE-99CC-0706-D453482A4AA9}"/>
              </a:ext>
            </a:extLst>
          </p:cNvPr>
          <p:cNvSpPr/>
          <p:nvPr/>
        </p:nvSpPr>
        <p:spPr bwMode="white">
          <a:xfrm>
            <a:off x="6548571" y="3338920"/>
            <a:ext cx="304761" cy="22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13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8757C-E630-B953-0F25-4778690E41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3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BC321F-952C-4D6E-0D02-001CCDDC566E}"/>
              </a:ext>
            </a:extLst>
          </p:cNvPr>
          <p:cNvSpPr/>
          <p:nvPr/>
        </p:nvSpPr>
        <p:spPr bwMode="white">
          <a:xfrm>
            <a:off x="4091428" y="1524777"/>
            <a:ext cx="257142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7E83AD-0173-3FB5-11CF-C3712DF7A77C}"/>
              </a:ext>
            </a:extLst>
          </p:cNvPr>
          <p:cNvSpPr/>
          <p:nvPr/>
        </p:nvSpPr>
        <p:spPr bwMode="white">
          <a:xfrm>
            <a:off x="9196190" y="1524777"/>
            <a:ext cx="276190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15D345-AF5B-92DF-2D44-0FBC42F133E3}"/>
              </a:ext>
            </a:extLst>
          </p:cNvPr>
          <p:cNvSpPr/>
          <p:nvPr/>
        </p:nvSpPr>
        <p:spPr bwMode="white">
          <a:xfrm>
            <a:off x="4110476" y="1972718"/>
            <a:ext cx="266666" cy="2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C70FA0-1997-827A-0AC9-E0C106A32FE8}"/>
              </a:ext>
            </a:extLst>
          </p:cNvPr>
          <p:cNvSpPr/>
          <p:nvPr/>
        </p:nvSpPr>
        <p:spPr bwMode="white">
          <a:xfrm>
            <a:off x="9462857" y="1963187"/>
            <a:ext cx="304762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EF9D38-5E89-35F4-F4BA-32EA23B6A92D}"/>
              </a:ext>
            </a:extLst>
          </p:cNvPr>
          <p:cNvSpPr/>
          <p:nvPr/>
        </p:nvSpPr>
        <p:spPr bwMode="white">
          <a:xfrm>
            <a:off x="7386666" y="2420659"/>
            <a:ext cx="3466666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009B7A-AFF2-B7FE-D39B-35C72435F21D}"/>
              </a:ext>
            </a:extLst>
          </p:cNvPr>
          <p:cNvSpPr/>
          <p:nvPr/>
        </p:nvSpPr>
        <p:spPr bwMode="white">
          <a:xfrm>
            <a:off x="8729523" y="3316540"/>
            <a:ext cx="2561904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C9CBAE-A816-8F24-4D40-88A2E43AF4A3}"/>
              </a:ext>
            </a:extLst>
          </p:cNvPr>
          <p:cNvSpPr/>
          <p:nvPr/>
        </p:nvSpPr>
        <p:spPr bwMode="white">
          <a:xfrm>
            <a:off x="1072380" y="3764481"/>
            <a:ext cx="561904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FB0C07-40CD-3F5E-1C3C-C8FC319CF4C0}"/>
              </a:ext>
            </a:extLst>
          </p:cNvPr>
          <p:cNvSpPr/>
          <p:nvPr/>
        </p:nvSpPr>
        <p:spPr bwMode="white">
          <a:xfrm>
            <a:off x="6443809" y="4193360"/>
            <a:ext cx="4314285" cy="26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03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84F84D-AA54-24E9-54F5-DE809FBCAE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7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6C6590-B2C2-9B6E-B9D2-006881963B12}"/>
              </a:ext>
            </a:extLst>
          </p:cNvPr>
          <p:cNvSpPr/>
          <p:nvPr/>
        </p:nvSpPr>
        <p:spPr bwMode="white">
          <a:xfrm>
            <a:off x="7948571" y="1582433"/>
            <a:ext cx="209523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84B36D-B037-F373-3984-7B9B720CAD01}"/>
              </a:ext>
            </a:extLst>
          </p:cNvPr>
          <p:cNvSpPr/>
          <p:nvPr/>
        </p:nvSpPr>
        <p:spPr bwMode="white">
          <a:xfrm>
            <a:off x="7891428" y="2479008"/>
            <a:ext cx="209522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379C70-6D71-FDF4-3275-E2627CF1653D}"/>
              </a:ext>
            </a:extLst>
          </p:cNvPr>
          <p:cNvSpPr/>
          <p:nvPr/>
        </p:nvSpPr>
        <p:spPr bwMode="white">
          <a:xfrm>
            <a:off x="7367619" y="3375582"/>
            <a:ext cx="257142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34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F34592-A7F5-46A1-9DAA-A7F3F341CB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58D8B3-6E96-FEE4-4B6F-479934195DBD}"/>
              </a:ext>
            </a:extLst>
          </p:cNvPr>
          <p:cNvSpPr/>
          <p:nvPr/>
        </p:nvSpPr>
        <p:spPr bwMode="white">
          <a:xfrm>
            <a:off x="5700952" y="1152996"/>
            <a:ext cx="209523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E95EFF-C810-0473-3C63-1EE7F3A2152E}"/>
              </a:ext>
            </a:extLst>
          </p:cNvPr>
          <p:cNvSpPr/>
          <p:nvPr/>
        </p:nvSpPr>
        <p:spPr bwMode="white">
          <a:xfrm>
            <a:off x="8653333" y="2048450"/>
            <a:ext cx="228571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44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E31803-401F-5C6A-3B0E-DB92C018DA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7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2FBFE1-6A02-3A29-2FA3-CF2B71F6E525}"/>
              </a:ext>
            </a:extLst>
          </p:cNvPr>
          <p:cNvSpPr/>
          <p:nvPr/>
        </p:nvSpPr>
        <p:spPr bwMode="white">
          <a:xfrm>
            <a:off x="9805714" y="1058030"/>
            <a:ext cx="228571" cy="21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258286C-C70E-2231-C6AE-ACF994EB49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91" y="3204499"/>
            <a:ext cx="10800000" cy="223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6ADAA0-8445-0897-BFB8-8F23ED90936C}"/>
              </a:ext>
            </a:extLst>
          </p:cNvPr>
          <p:cNvSpPr/>
          <p:nvPr/>
        </p:nvSpPr>
        <p:spPr bwMode="white">
          <a:xfrm>
            <a:off x="6507314" y="3318874"/>
            <a:ext cx="219047" cy="21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4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67877-9DF2-062E-81E6-65BA70F212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3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164C19-9F00-0211-187E-1326DCE2B5DF}"/>
              </a:ext>
            </a:extLst>
          </p:cNvPr>
          <p:cNvSpPr/>
          <p:nvPr/>
        </p:nvSpPr>
        <p:spPr bwMode="white">
          <a:xfrm>
            <a:off x="3281904" y="3023480"/>
            <a:ext cx="323809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EB2E35-94B4-0F02-4094-90016CA32A2B}"/>
              </a:ext>
            </a:extLst>
          </p:cNvPr>
          <p:cNvSpPr/>
          <p:nvPr/>
        </p:nvSpPr>
        <p:spPr bwMode="white">
          <a:xfrm>
            <a:off x="5015238" y="3023480"/>
            <a:ext cx="333333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8F0559-44DD-710F-95E3-56CEDDA5F519}"/>
              </a:ext>
            </a:extLst>
          </p:cNvPr>
          <p:cNvSpPr/>
          <p:nvPr/>
        </p:nvSpPr>
        <p:spPr bwMode="white">
          <a:xfrm>
            <a:off x="7120000" y="3023480"/>
            <a:ext cx="333333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B5F8F8-B134-8F72-5311-3B7D2A16AC6A}"/>
              </a:ext>
            </a:extLst>
          </p:cNvPr>
          <p:cNvSpPr/>
          <p:nvPr/>
        </p:nvSpPr>
        <p:spPr bwMode="white">
          <a:xfrm>
            <a:off x="8862857" y="3023480"/>
            <a:ext cx="333333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35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2023-12-29T11:46:44Z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