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C9EAA-131E-FE76-24ED-C86560E62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492896"/>
            <a:ext cx="10800000" cy="114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D8568-DF7E-AD7A-7443-6A2BBB7D1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9893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5F50A-28B7-7071-14C0-392A8B1A4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3492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C9F7C-18E0-9AAD-34A6-42D62222CB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B062A-DFEE-7CF6-11D1-F21134947EEA}"/>
              </a:ext>
            </a:extLst>
          </p:cNvPr>
          <p:cNvSpPr/>
          <p:nvPr/>
        </p:nvSpPr>
        <p:spPr bwMode="white">
          <a:xfrm>
            <a:off x="5243809" y="1057919"/>
            <a:ext cx="209523" cy="1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88707B-A750-6180-D19B-7F0022CD044F}"/>
              </a:ext>
            </a:extLst>
          </p:cNvPr>
          <p:cNvSpPr/>
          <p:nvPr/>
        </p:nvSpPr>
        <p:spPr bwMode="white">
          <a:xfrm>
            <a:off x="6234285" y="2461264"/>
            <a:ext cx="209523" cy="1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41A1D-4170-27B6-C20F-A3F134A30F96}"/>
              </a:ext>
            </a:extLst>
          </p:cNvPr>
          <p:cNvSpPr/>
          <p:nvPr/>
        </p:nvSpPr>
        <p:spPr bwMode="white">
          <a:xfrm>
            <a:off x="1262857" y="3845516"/>
            <a:ext cx="6304761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0AE33-F449-2603-B821-2121FB5E0044}"/>
              </a:ext>
            </a:extLst>
          </p:cNvPr>
          <p:cNvSpPr/>
          <p:nvPr/>
        </p:nvSpPr>
        <p:spPr bwMode="white">
          <a:xfrm>
            <a:off x="7672380" y="3855063"/>
            <a:ext cx="2352380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6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7B830-BDCC-45AC-1B87-19923614F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6F49B3-B330-ECAD-D539-B28E7AA3A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93984"/>
            <a:ext cx="10800000" cy="246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9BD73-5C9A-CDCF-0939-B5D123DB171B}"/>
              </a:ext>
            </a:extLst>
          </p:cNvPr>
          <p:cNvSpPr/>
          <p:nvPr/>
        </p:nvSpPr>
        <p:spPr bwMode="white">
          <a:xfrm>
            <a:off x="1293535" y="5262139"/>
            <a:ext cx="960952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69A108-0F29-D369-B6A9-DA387AC857E3}"/>
              </a:ext>
            </a:extLst>
          </p:cNvPr>
          <p:cNvSpPr/>
          <p:nvPr/>
        </p:nvSpPr>
        <p:spPr bwMode="white">
          <a:xfrm>
            <a:off x="1017344" y="5738994"/>
            <a:ext cx="5714285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50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1F115-8BFB-BABA-A16B-4CE5F8B08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3B2EAE-5CB3-95C1-57EF-0123EEE8E4D9}"/>
              </a:ext>
            </a:extLst>
          </p:cNvPr>
          <p:cNvSpPr/>
          <p:nvPr/>
        </p:nvSpPr>
        <p:spPr bwMode="white">
          <a:xfrm>
            <a:off x="1127448" y="3362167"/>
            <a:ext cx="9001000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46F48-FDE8-3F31-A4F3-A1FE41E6C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E9A9B-6C6B-2E0F-E81E-93755C4904AC}"/>
              </a:ext>
            </a:extLst>
          </p:cNvPr>
          <p:cNvSpPr/>
          <p:nvPr/>
        </p:nvSpPr>
        <p:spPr bwMode="white">
          <a:xfrm>
            <a:off x="8577142" y="2879646"/>
            <a:ext cx="2095238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1720F-54A7-9563-B2EF-0426BF1163B3}"/>
              </a:ext>
            </a:extLst>
          </p:cNvPr>
          <p:cNvSpPr/>
          <p:nvPr/>
        </p:nvSpPr>
        <p:spPr bwMode="white">
          <a:xfrm>
            <a:off x="8081904" y="3385173"/>
            <a:ext cx="243809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3EE0C-9E46-6542-9556-597819F5036E}"/>
              </a:ext>
            </a:extLst>
          </p:cNvPr>
          <p:cNvSpPr/>
          <p:nvPr/>
        </p:nvSpPr>
        <p:spPr bwMode="white">
          <a:xfrm>
            <a:off x="8577142" y="3890699"/>
            <a:ext cx="2095238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9508F-5588-28EB-528D-DA469203469B}"/>
              </a:ext>
            </a:extLst>
          </p:cNvPr>
          <p:cNvSpPr/>
          <p:nvPr/>
        </p:nvSpPr>
        <p:spPr bwMode="white">
          <a:xfrm>
            <a:off x="8072380" y="4396225"/>
            <a:ext cx="2200000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1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21ADA-05BF-0FD3-77B5-2517D9DF5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4391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5D60F-53B8-8CD3-C476-AFB4AF7825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C8DA5-2F28-2978-6AAA-21183A151792}"/>
              </a:ext>
            </a:extLst>
          </p:cNvPr>
          <p:cNvSpPr/>
          <p:nvPr/>
        </p:nvSpPr>
        <p:spPr bwMode="white">
          <a:xfrm>
            <a:off x="4215238" y="2355423"/>
            <a:ext cx="466666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0DB22-CE7E-853E-ADED-467F10E80AD3}"/>
              </a:ext>
            </a:extLst>
          </p:cNvPr>
          <p:cNvSpPr/>
          <p:nvPr/>
        </p:nvSpPr>
        <p:spPr bwMode="white">
          <a:xfrm>
            <a:off x="7034285" y="2345882"/>
            <a:ext cx="780953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FF8B6-1702-B21A-4CAF-7C4BAA32DEBE}"/>
              </a:ext>
            </a:extLst>
          </p:cNvPr>
          <p:cNvSpPr/>
          <p:nvPr/>
        </p:nvSpPr>
        <p:spPr bwMode="white">
          <a:xfrm>
            <a:off x="3091428" y="2851547"/>
            <a:ext cx="1257142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A19C9D-FB73-3939-E635-C22287290803}"/>
              </a:ext>
            </a:extLst>
          </p:cNvPr>
          <p:cNvSpPr/>
          <p:nvPr/>
        </p:nvSpPr>
        <p:spPr bwMode="white">
          <a:xfrm>
            <a:off x="3481904" y="3586192"/>
            <a:ext cx="285714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3A82A-81E2-A4D3-EE64-F8F9C83BC5AC}"/>
              </a:ext>
            </a:extLst>
          </p:cNvPr>
          <p:cNvSpPr/>
          <p:nvPr/>
        </p:nvSpPr>
        <p:spPr bwMode="white">
          <a:xfrm>
            <a:off x="6062857" y="3576651"/>
            <a:ext cx="523809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42EDA1-7C23-79AD-622A-5C8277AC3BDE}"/>
              </a:ext>
            </a:extLst>
          </p:cNvPr>
          <p:cNvSpPr/>
          <p:nvPr/>
        </p:nvSpPr>
        <p:spPr bwMode="white">
          <a:xfrm>
            <a:off x="7929523" y="3576651"/>
            <a:ext cx="220952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7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