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940" y="1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5437A-335B-DCD7-FCD2-61285664C1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014607"/>
            <a:ext cx="10800000" cy="82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36779-7C32-2957-5727-FF68ACF345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DB2CF-C9E7-F803-EA84-CB4B241A9029}"/>
              </a:ext>
            </a:extLst>
          </p:cNvPr>
          <p:cNvSpPr/>
          <p:nvPr/>
        </p:nvSpPr>
        <p:spPr bwMode="white">
          <a:xfrm>
            <a:off x="2977142" y="4417237"/>
            <a:ext cx="514285" cy="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0A5E53-049F-101F-2CC8-35DBE6F0B0C1}"/>
              </a:ext>
            </a:extLst>
          </p:cNvPr>
          <p:cNvSpPr/>
          <p:nvPr/>
        </p:nvSpPr>
        <p:spPr bwMode="white">
          <a:xfrm>
            <a:off x="5958095" y="4417237"/>
            <a:ext cx="514285" cy="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267673B-2227-0529-074C-DC0D89967885}"/>
              </a:ext>
            </a:extLst>
          </p:cNvPr>
          <p:cNvSpPr/>
          <p:nvPr/>
        </p:nvSpPr>
        <p:spPr bwMode="white">
          <a:xfrm>
            <a:off x="3043808" y="3789040"/>
            <a:ext cx="190476" cy="1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5F2FA2-76C6-D9F2-16BC-CDD95E269D21}"/>
              </a:ext>
            </a:extLst>
          </p:cNvPr>
          <p:cNvSpPr/>
          <p:nvPr/>
        </p:nvSpPr>
        <p:spPr bwMode="white">
          <a:xfrm>
            <a:off x="4943872" y="3816846"/>
            <a:ext cx="190476" cy="1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F27F79-A9A3-75A6-91F5-1E2EEBB5B84D}"/>
              </a:ext>
            </a:extLst>
          </p:cNvPr>
          <p:cNvSpPr/>
          <p:nvPr/>
        </p:nvSpPr>
        <p:spPr bwMode="white">
          <a:xfrm>
            <a:off x="1343472" y="4355314"/>
            <a:ext cx="190476" cy="1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A09E28-C93D-C098-11E3-164DD7DFF27A}"/>
              </a:ext>
            </a:extLst>
          </p:cNvPr>
          <p:cNvSpPr/>
          <p:nvPr/>
        </p:nvSpPr>
        <p:spPr bwMode="white">
          <a:xfrm>
            <a:off x="2157420" y="4414985"/>
            <a:ext cx="190476" cy="1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1C9198-C4F4-152B-04A2-5793FFC3CA1F}"/>
              </a:ext>
            </a:extLst>
          </p:cNvPr>
          <p:cNvSpPr/>
          <p:nvPr/>
        </p:nvSpPr>
        <p:spPr bwMode="white">
          <a:xfrm>
            <a:off x="4223792" y="4414984"/>
            <a:ext cx="190476" cy="1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62BF3B-A3E5-3A32-B157-B6CDD9D05690}"/>
              </a:ext>
            </a:extLst>
          </p:cNvPr>
          <p:cNvSpPr/>
          <p:nvPr/>
        </p:nvSpPr>
        <p:spPr bwMode="white">
          <a:xfrm>
            <a:off x="5090943" y="4383945"/>
            <a:ext cx="190476" cy="1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87E767-E6C3-18DB-49A2-52EDF158FE48}"/>
              </a:ext>
            </a:extLst>
          </p:cNvPr>
          <p:cNvSpPr/>
          <p:nvPr/>
        </p:nvSpPr>
        <p:spPr bwMode="white">
          <a:xfrm>
            <a:off x="9119620" y="4383945"/>
            <a:ext cx="190476" cy="1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46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A6883-93F7-668E-056A-68010E8EC5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6B8BBA1-05B1-8681-B327-C7908C0CB0CD}"/>
              </a:ext>
            </a:extLst>
          </p:cNvPr>
          <p:cNvSpPr/>
          <p:nvPr/>
        </p:nvSpPr>
        <p:spPr bwMode="white">
          <a:xfrm>
            <a:off x="1199456" y="2591915"/>
            <a:ext cx="8568952" cy="18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51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A6C349-28C9-4A12-0A01-50E25DE5FC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B8E912-CF30-A88E-77D7-DEA3D819C5B1}"/>
              </a:ext>
            </a:extLst>
          </p:cNvPr>
          <p:cNvSpPr/>
          <p:nvPr/>
        </p:nvSpPr>
        <p:spPr bwMode="white">
          <a:xfrm>
            <a:off x="7805714" y="2117693"/>
            <a:ext cx="3095238" cy="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3FB57E-B44D-ACD7-5DE7-AE65887AA6B2}"/>
              </a:ext>
            </a:extLst>
          </p:cNvPr>
          <p:cNvSpPr/>
          <p:nvPr/>
        </p:nvSpPr>
        <p:spPr bwMode="white">
          <a:xfrm>
            <a:off x="681904" y="2547328"/>
            <a:ext cx="10219047" cy="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6EB192-73C8-80EC-F0CB-7590AE3D3737}"/>
              </a:ext>
            </a:extLst>
          </p:cNvPr>
          <p:cNvSpPr/>
          <p:nvPr/>
        </p:nvSpPr>
        <p:spPr bwMode="white">
          <a:xfrm>
            <a:off x="681904" y="2976963"/>
            <a:ext cx="6857142" cy="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57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13E5DB-260A-07A6-90E2-7F9FC2C740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31BD0F-DDD3-FB86-AD59-392677C89465}"/>
              </a:ext>
            </a:extLst>
          </p:cNvPr>
          <p:cNvSpPr/>
          <p:nvPr/>
        </p:nvSpPr>
        <p:spPr bwMode="white">
          <a:xfrm>
            <a:off x="7167619" y="2449435"/>
            <a:ext cx="190476" cy="1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924D46-A0E9-792B-F283-D4D444B428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180724"/>
            <a:ext cx="10800000" cy="128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27407C-20DA-18B1-E490-7BE22D1F0502}"/>
              </a:ext>
            </a:extLst>
          </p:cNvPr>
          <p:cNvSpPr/>
          <p:nvPr/>
        </p:nvSpPr>
        <p:spPr bwMode="white">
          <a:xfrm>
            <a:off x="6391238" y="3343347"/>
            <a:ext cx="200000" cy="18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68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