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3" r:id="rId5"/>
    <p:sldId id="331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AF993-436D-B165-1AE6-B9852B452D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492896"/>
            <a:ext cx="10800000" cy="78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C8CC9-82BC-A6E4-10EE-849254DB7A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EB97EBF-D729-3422-0CD7-F5B7852001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941168"/>
            <a:ext cx="10800000" cy="114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1686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61ECD-1171-1DC7-D51C-5EB58171EC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9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863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2F45B-E6CA-A759-0086-B2784A87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A349274-2543-3BE8-5193-25EFC8B4B0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4644442"/>
            <a:ext cx="10800000" cy="193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0189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1149D-E132-6907-C42A-5A880ACB74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8B15AC-2257-F5F8-2567-7F9AEAACEC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88840"/>
            <a:ext cx="10800000" cy="114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FE254F-D140-9EB9-E815-493583C16C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356992"/>
            <a:ext cx="10800000" cy="237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9087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1A03C-27A2-018D-9FCC-6BA6A2EC60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4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0998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A372F-7ABE-AC6A-28A0-E93EF846AF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5627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1451B-7678-2149-28F3-3BB8D0754B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6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9168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DF3A3-1725-9A13-C238-F281669284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76749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