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6" r:id="rId3"/>
    <p:sldId id="345" r:id="rId4"/>
    <p:sldId id="344" r:id="rId5"/>
    <p:sldId id="343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29" r:id="rId17"/>
    <p:sldId id="328" r:id="rId18"/>
    <p:sldId id="327" r:id="rId19"/>
    <p:sldId id="325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EF2B3C-44DF-6C58-CA39-5E40E0B2D3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2276872"/>
            <a:ext cx="10800000" cy="1504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96EC8B-FD11-2647-CE59-FDD1AE112C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4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91079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650546-BEDB-A513-BA34-106A7DE5E7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8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746712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5743FC-BED6-29CA-4B94-DA1DDCACD8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3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064894-72AD-183D-51DE-96F50653C7BE}"/>
              </a:ext>
            </a:extLst>
          </p:cNvPr>
          <p:cNvSpPr/>
          <p:nvPr/>
        </p:nvSpPr>
        <p:spPr bwMode="white">
          <a:xfrm>
            <a:off x="7472380" y="1057727"/>
            <a:ext cx="609524" cy="24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42DF6E-E63A-2854-9255-257D6D58D275}"/>
              </a:ext>
            </a:extLst>
          </p:cNvPr>
          <p:cNvSpPr/>
          <p:nvPr/>
        </p:nvSpPr>
        <p:spPr bwMode="white">
          <a:xfrm>
            <a:off x="8786666" y="1048202"/>
            <a:ext cx="2085714" cy="2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01BF08-4926-CB7B-75FA-4183F6FDD6D5}"/>
              </a:ext>
            </a:extLst>
          </p:cNvPr>
          <p:cNvSpPr/>
          <p:nvPr/>
        </p:nvSpPr>
        <p:spPr bwMode="white">
          <a:xfrm>
            <a:off x="4748571" y="1514941"/>
            <a:ext cx="1104761" cy="2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EDDD4D-EFCA-D44B-89BA-52B8C3AD51BD}"/>
              </a:ext>
            </a:extLst>
          </p:cNvPr>
          <p:cNvSpPr/>
          <p:nvPr/>
        </p:nvSpPr>
        <p:spPr bwMode="white">
          <a:xfrm>
            <a:off x="10624761" y="2476996"/>
            <a:ext cx="257141" cy="19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F98F6AF-7DF2-A353-725B-B11A7A1E7DA6}"/>
              </a:ext>
            </a:extLst>
          </p:cNvPr>
          <p:cNvSpPr/>
          <p:nvPr/>
        </p:nvSpPr>
        <p:spPr bwMode="white">
          <a:xfrm>
            <a:off x="10596190" y="2924684"/>
            <a:ext cx="285714" cy="257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9A1775-72D2-7A52-47E1-74355BF18BD9}"/>
              </a:ext>
            </a:extLst>
          </p:cNvPr>
          <p:cNvSpPr/>
          <p:nvPr/>
        </p:nvSpPr>
        <p:spPr bwMode="white">
          <a:xfrm>
            <a:off x="10624761" y="3420000"/>
            <a:ext cx="257141" cy="19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3DB5D34-9898-D795-642D-5F4980820CB9}"/>
              </a:ext>
            </a:extLst>
          </p:cNvPr>
          <p:cNvSpPr/>
          <p:nvPr/>
        </p:nvSpPr>
        <p:spPr bwMode="white">
          <a:xfrm>
            <a:off x="1339047" y="4315377"/>
            <a:ext cx="9980952" cy="276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253D57A-0D72-3310-3164-8C963FDCA54D}"/>
              </a:ext>
            </a:extLst>
          </p:cNvPr>
          <p:cNvSpPr/>
          <p:nvPr/>
        </p:nvSpPr>
        <p:spPr bwMode="white">
          <a:xfrm>
            <a:off x="1072380" y="4782116"/>
            <a:ext cx="2390476" cy="2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562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E0573F-C101-1685-6B7E-2202098724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0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65043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3AF70A-CA29-1776-FCC6-B07959C6A8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6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733935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133493-AC74-A559-545B-8F6391E645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70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05B6C24-739D-ABC8-A199-B9848867C8A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954137"/>
            <a:ext cx="10800000" cy="474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051FB77-634B-6368-08F0-C84E00F577D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429000"/>
            <a:ext cx="10800000" cy="2794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969532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EA340E-6BF6-70BF-64B6-6F0FEF74EE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1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841900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659A76-1D43-DBB3-21AE-26954DD491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3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32B963-89AF-A86B-CF61-2B0EEA6FC5F1}"/>
              </a:ext>
            </a:extLst>
          </p:cNvPr>
          <p:cNvSpPr/>
          <p:nvPr/>
        </p:nvSpPr>
        <p:spPr bwMode="white">
          <a:xfrm>
            <a:off x="3072380" y="1563506"/>
            <a:ext cx="8247619" cy="267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FEF97F-C083-3A6F-5D97-807096876724}"/>
              </a:ext>
            </a:extLst>
          </p:cNvPr>
          <p:cNvSpPr/>
          <p:nvPr/>
        </p:nvSpPr>
        <p:spPr bwMode="white">
          <a:xfrm>
            <a:off x="1491428" y="2040528"/>
            <a:ext cx="428571" cy="25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C6192A-F1D8-D61E-CBA7-C1D04997364D}"/>
              </a:ext>
            </a:extLst>
          </p:cNvPr>
          <p:cNvSpPr/>
          <p:nvPr/>
        </p:nvSpPr>
        <p:spPr bwMode="white">
          <a:xfrm>
            <a:off x="3043809" y="2498469"/>
            <a:ext cx="1542857" cy="25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CE313C-EDDE-CF88-F503-614E1C1B9F02}"/>
              </a:ext>
            </a:extLst>
          </p:cNvPr>
          <p:cNvSpPr/>
          <p:nvPr/>
        </p:nvSpPr>
        <p:spPr bwMode="white">
          <a:xfrm>
            <a:off x="4729523" y="2498469"/>
            <a:ext cx="2952380" cy="267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D07931-422F-7027-4DAD-00F965D38FAD}"/>
              </a:ext>
            </a:extLst>
          </p:cNvPr>
          <p:cNvSpPr/>
          <p:nvPr/>
        </p:nvSpPr>
        <p:spPr bwMode="white">
          <a:xfrm>
            <a:off x="1348571" y="3433432"/>
            <a:ext cx="2676190" cy="267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133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41EC40-49BD-F324-701D-EC592FFB69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84058"/>
            <a:ext cx="10800000" cy="4172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89AE0C-272E-7585-9F61-71516A4D49E5}"/>
              </a:ext>
            </a:extLst>
          </p:cNvPr>
          <p:cNvSpPr/>
          <p:nvPr/>
        </p:nvSpPr>
        <p:spPr bwMode="white">
          <a:xfrm>
            <a:off x="6396190" y="907911"/>
            <a:ext cx="219047" cy="20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985862-DD3B-701D-02EF-76D1E22C7003}"/>
              </a:ext>
            </a:extLst>
          </p:cNvPr>
          <p:cNvSpPr/>
          <p:nvPr/>
        </p:nvSpPr>
        <p:spPr bwMode="white">
          <a:xfrm>
            <a:off x="5700952" y="3213496"/>
            <a:ext cx="1419047" cy="257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BC77CA-F052-AACB-4DCA-B3A79A243E29}"/>
              </a:ext>
            </a:extLst>
          </p:cNvPr>
          <p:cNvSpPr/>
          <p:nvPr/>
        </p:nvSpPr>
        <p:spPr bwMode="white">
          <a:xfrm>
            <a:off x="10167619" y="3223023"/>
            <a:ext cx="1114285" cy="24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0EEA28-0CEF-DA6E-435D-086E760D0A57}"/>
              </a:ext>
            </a:extLst>
          </p:cNvPr>
          <p:cNvSpPr/>
          <p:nvPr/>
        </p:nvSpPr>
        <p:spPr bwMode="white">
          <a:xfrm>
            <a:off x="1091428" y="3680330"/>
            <a:ext cx="4066666" cy="266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E2770F-DBF0-B1B9-E537-C073BC5D19FB}"/>
              </a:ext>
            </a:extLst>
          </p:cNvPr>
          <p:cNvSpPr/>
          <p:nvPr/>
        </p:nvSpPr>
        <p:spPr bwMode="white">
          <a:xfrm>
            <a:off x="9739047" y="3680330"/>
            <a:ext cx="580952" cy="266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FD678A-F8E5-03B4-AE94-01276EDB9CF5}"/>
              </a:ext>
            </a:extLst>
          </p:cNvPr>
          <p:cNvSpPr/>
          <p:nvPr/>
        </p:nvSpPr>
        <p:spPr bwMode="white">
          <a:xfrm>
            <a:off x="7691428" y="4147163"/>
            <a:ext cx="3628571" cy="266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B9FBD13-260F-5B6A-7FE2-DAD67CB74721}"/>
              </a:ext>
            </a:extLst>
          </p:cNvPr>
          <p:cNvSpPr/>
          <p:nvPr/>
        </p:nvSpPr>
        <p:spPr bwMode="white">
          <a:xfrm>
            <a:off x="1081904" y="4613996"/>
            <a:ext cx="3809523" cy="266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04790B0-2BD0-32EA-4781-FC35396EACB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5013176"/>
            <a:ext cx="10800000" cy="1441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37005EB-904F-3369-DE34-D9AA78A4E72B}"/>
              </a:ext>
            </a:extLst>
          </p:cNvPr>
          <p:cNvSpPr/>
          <p:nvPr/>
        </p:nvSpPr>
        <p:spPr bwMode="white">
          <a:xfrm>
            <a:off x="9248380" y="5127724"/>
            <a:ext cx="2066666" cy="267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C5EC17C-7E32-BD84-00D0-782461941004}"/>
              </a:ext>
            </a:extLst>
          </p:cNvPr>
          <p:cNvSpPr/>
          <p:nvPr/>
        </p:nvSpPr>
        <p:spPr bwMode="white">
          <a:xfrm>
            <a:off x="1029333" y="5595463"/>
            <a:ext cx="10276189" cy="276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49F2486-6032-8A5A-A2C2-4DC8158F543B}"/>
              </a:ext>
            </a:extLst>
          </p:cNvPr>
          <p:cNvSpPr/>
          <p:nvPr/>
        </p:nvSpPr>
        <p:spPr bwMode="white">
          <a:xfrm>
            <a:off x="1038857" y="6082294"/>
            <a:ext cx="314285" cy="238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017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ACDBBC-3FAA-DA70-B2EC-D753E95A88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0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383282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5F780E-0905-2478-FD2E-21B71F66EF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4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49CBC2-25D6-BE9B-E2D7-58F0DA436019}"/>
              </a:ext>
            </a:extLst>
          </p:cNvPr>
          <p:cNvSpPr/>
          <p:nvPr/>
        </p:nvSpPr>
        <p:spPr bwMode="white">
          <a:xfrm>
            <a:off x="6053333" y="1696265"/>
            <a:ext cx="209523" cy="20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9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CED2F4-58A4-CA76-0512-EC1358CFC3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4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98DEE8-FEB7-DDD6-2D10-4E8D1424A2A0}"/>
              </a:ext>
            </a:extLst>
          </p:cNvPr>
          <p:cNvSpPr/>
          <p:nvPr/>
        </p:nvSpPr>
        <p:spPr bwMode="white">
          <a:xfrm>
            <a:off x="3900952" y="1515107"/>
            <a:ext cx="571428" cy="22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132205-7267-64DB-952F-286DB0D6E6BF}"/>
              </a:ext>
            </a:extLst>
          </p:cNvPr>
          <p:cNvSpPr/>
          <p:nvPr/>
        </p:nvSpPr>
        <p:spPr bwMode="white">
          <a:xfrm>
            <a:off x="7653333" y="1972462"/>
            <a:ext cx="619047" cy="257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AAF961-77CB-5534-0ED8-336D86AE4406}"/>
              </a:ext>
            </a:extLst>
          </p:cNvPr>
          <p:cNvSpPr/>
          <p:nvPr/>
        </p:nvSpPr>
        <p:spPr bwMode="white">
          <a:xfrm>
            <a:off x="10148571" y="1972462"/>
            <a:ext cx="600000" cy="266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716189-8117-AA69-117D-B37D800DA559}"/>
              </a:ext>
            </a:extLst>
          </p:cNvPr>
          <p:cNvSpPr/>
          <p:nvPr/>
        </p:nvSpPr>
        <p:spPr bwMode="white">
          <a:xfrm>
            <a:off x="2539047" y="2429816"/>
            <a:ext cx="580952" cy="266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128BB5-8D51-EE56-B70F-1677E6B7CDBA}"/>
              </a:ext>
            </a:extLst>
          </p:cNvPr>
          <p:cNvSpPr/>
          <p:nvPr/>
        </p:nvSpPr>
        <p:spPr bwMode="white">
          <a:xfrm>
            <a:off x="9415238" y="2429816"/>
            <a:ext cx="609523" cy="266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A19D3FF-78B4-EA08-6BF5-AFA519CE151C}"/>
              </a:ext>
            </a:extLst>
          </p:cNvPr>
          <p:cNvSpPr/>
          <p:nvPr/>
        </p:nvSpPr>
        <p:spPr bwMode="white">
          <a:xfrm>
            <a:off x="4177142" y="2896698"/>
            <a:ext cx="571428" cy="257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C37AF96-EF9C-E193-7F84-D0B38EEDA2DA}"/>
              </a:ext>
            </a:extLst>
          </p:cNvPr>
          <p:cNvSpPr/>
          <p:nvPr/>
        </p:nvSpPr>
        <p:spPr bwMode="white">
          <a:xfrm>
            <a:off x="10310476" y="2896698"/>
            <a:ext cx="600000" cy="276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060EC7D-9035-F440-2FDC-4A910AA2991B}"/>
              </a:ext>
            </a:extLst>
          </p:cNvPr>
          <p:cNvSpPr/>
          <p:nvPr/>
        </p:nvSpPr>
        <p:spPr bwMode="white">
          <a:xfrm>
            <a:off x="6358095" y="3363580"/>
            <a:ext cx="580952" cy="266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326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DE2D94-5342-5D98-42D3-E269794541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9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A3A8B7-7BBE-0D23-2C8F-BF203EAEC349}"/>
              </a:ext>
            </a:extLst>
          </p:cNvPr>
          <p:cNvSpPr/>
          <p:nvPr/>
        </p:nvSpPr>
        <p:spPr bwMode="white">
          <a:xfrm>
            <a:off x="6596190" y="1105613"/>
            <a:ext cx="228571" cy="209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81641D-E8E7-D4D9-7724-DEA42179D076}"/>
              </a:ext>
            </a:extLst>
          </p:cNvPr>
          <p:cNvSpPr/>
          <p:nvPr/>
        </p:nvSpPr>
        <p:spPr bwMode="white">
          <a:xfrm>
            <a:off x="7929523" y="2966653"/>
            <a:ext cx="228571" cy="209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279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B7C3F4-D1DF-AFA1-F91A-367961D602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1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41ED53-2F85-A6ED-D8FA-3F2B72C393C8}"/>
              </a:ext>
            </a:extLst>
          </p:cNvPr>
          <p:cNvSpPr/>
          <p:nvPr/>
        </p:nvSpPr>
        <p:spPr bwMode="white">
          <a:xfrm>
            <a:off x="8091428" y="1096300"/>
            <a:ext cx="209523" cy="210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C171CF9-72E4-15AC-B551-FE2B29C2258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423728"/>
            <a:ext cx="10800000" cy="2714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F11AF6-47C1-D9BA-F4F6-7A1D4E374C41}"/>
              </a:ext>
            </a:extLst>
          </p:cNvPr>
          <p:cNvSpPr/>
          <p:nvPr/>
        </p:nvSpPr>
        <p:spPr bwMode="white">
          <a:xfrm>
            <a:off x="4471011" y="3509455"/>
            <a:ext cx="228571" cy="20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024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214582-810B-5C19-A32B-4286F84A4F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6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59C3F1-3011-9A91-31B7-6AA577A371E7}"/>
              </a:ext>
            </a:extLst>
          </p:cNvPr>
          <p:cNvSpPr/>
          <p:nvPr/>
        </p:nvSpPr>
        <p:spPr bwMode="white">
          <a:xfrm>
            <a:off x="6262857" y="1162954"/>
            <a:ext cx="209523" cy="210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376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3772E0-9BFD-2AF5-4AFC-DEF8AB579F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5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66B818-A50B-2A11-20B0-DCE0D0D8604D}"/>
              </a:ext>
            </a:extLst>
          </p:cNvPr>
          <p:cNvSpPr/>
          <p:nvPr/>
        </p:nvSpPr>
        <p:spPr bwMode="white">
          <a:xfrm>
            <a:off x="1348571" y="2003161"/>
            <a:ext cx="4247619" cy="267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F9A4C2-CF2E-7D7D-74A0-2AE70732203B}"/>
              </a:ext>
            </a:extLst>
          </p:cNvPr>
          <p:cNvSpPr/>
          <p:nvPr/>
        </p:nvSpPr>
        <p:spPr bwMode="white">
          <a:xfrm>
            <a:off x="1358095" y="2929297"/>
            <a:ext cx="4495238" cy="2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3F5E7A-AB10-D423-8454-9CACDEA2D59A}"/>
              </a:ext>
            </a:extLst>
          </p:cNvPr>
          <p:cNvSpPr/>
          <p:nvPr/>
        </p:nvSpPr>
        <p:spPr bwMode="white">
          <a:xfrm>
            <a:off x="9900952" y="3397139"/>
            <a:ext cx="1428571" cy="25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C876B1-A388-92EA-F3AC-481A259FF6B6}"/>
              </a:ext>
            </a:extLst>
          </p:cNvPr>
          <p:cNvSpPr/>
          <p:nvPr/>
        </p:nvSpPr>
        <p:spPr bwMode="white">
          <a:xfrm>
            <a:off x="1062857" y="3855432"/>
            <a:ext cx="7790475" cy="2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50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1C1E6C-DDDA-4150-210B-3AD871A1B5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2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BAF4E1-AF32-7608-9898-A265A8A6DB7E}"/>
              </a:ext>
            </a:extLst>
          </p:cNvPr>
          <p:cNvSpPr/>
          <p:nvPr/>
        </p:nvSpPr>
        <p:spPr bwMode="white">
          <a:xfrm>
            <a:off x="1329523" y="2491815"/>
            <a:ext cx="9971428" cy="277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D8D8C8-AF36-402C-2DBC-29D42340F40A}"/>
              </a:ext>
            </a:extLst>
          </p:cNvPr>
          <p:cNvSpPr/>
          <p:nvPr/>
        </p:nvSpPr>
        <p:spPr bwMode="white">
          <a:xfrm>
            <a:off x="1072380" y="2960186"/>
            <a:ext cx="3514285" cy="277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271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E942A1-B0EF-771E-55EA-AB5DC1094B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7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4D07BC-35D3-FB70-A65A-A1444B3DD64D}"/>
              </a:ext>
            </a:extLst>
          </p:cNvPr>
          <p:cNvSpPr/>
          <p:nvPr/>
        </p:nvSpPr>
        <p:spPr bwMode="white">
          <a:xfrm>
            <a:off x="4186666" y="1563055"/>
            <a:ext cx="2038095" cy="266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19AA62-442A-BD5F-9BC0-7414D16E1B3B}"/>
              </a:ext>
            </a:extLst>
          </p:cNvPr>
          <p:cNvSpPr/>
          <p:nvPr/>
        </p:nvSpPr>
        <p:spPr bwMode="white">
          <a:xfrm>
            <a:off x="6939047" y="1563055"/>
            <a:ext cx="2066666" cy="266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60B17E-4D8C-403B-A43B-FA4F404B6DED}"/>
              </a:ext>
            </a:extLst>
          </p:cNvPr>
          <p:cNvSpPr/>
          <p:nvPr/>
        </p:nvSpPr>
        <p:spPr bwMode="white">
          <a:xfrm>
            <a:off x="1481904" y="2030179"/>
            <a:ext cx="2009523" cy="25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9480B2-6F87-B601-43ED-B47D5F01C405}"/>
              </a:ext>
            </a:extLst>
          </p:cNvPr>
          <p:cNvSpPr/>
          <p:nvPr/>
        </p:nvSpPr>
        <p:spPr bwMode="white">
          <a:xfrm>
            <a:off x="4148571" y="2030179"/>
            <a:ext cx="2019047" cy="25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58079D-68CE-9F45-EF09-5F060DA37321}"/>
              </a:ext>
            </a:extLst>
          </p:cNvPr>
          <p:cNvSpPr/>
          <p:nvPr/>
        </p:nvSpPr>
        <p:spPr bwMode="white">
          <a:xfrm>
            <a:off x="8862857" y="2020646"/>
            <a:ext cx="2038095" cy="266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603F8C2-6DB3-E6F7-9CD0-2E760AA9DF65}"/>
              </a:ext>
            </a:extLst>
          </p:cNvPr>
          <p:cNvSpPr/>
          <p:nvPr/>
        </p:nvSpPr>
        <p:spPr bwMode="white">
          <a:xfrm>
            <a:off x="1339047" y="2497304"/>
            <a:ext cx="2000000" cy="23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CFE3350-9594-1B2E-994B-B92525E98B11}"/>
              </a:ext>
            </a:extLst>
          </p:cNvPr>
          <p:cNvSpPr/>
          <p:nvPr/>
        </p:nvSpPr>
        <p:spPr bwMode="white">
          <a:xfrm>
            <a:off x="6424761" y="2954895"/>
            <a:ext cx="1428571" cy="266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82D2BB2-F956-1B31-2A26-96A55E37B67B}"/>
              </a:ext>
            </a:extLst>
          </p:cNvPr>
          <p:cNvSpPr/>
          <p:nvPr/>
        </p:nvSpPr>
        <p:spPr bwMode="white">
          <a:xfrm>
            <a:off x="8577142" y="2954895"/>
            <a:ext cx="1466667" cy="266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E09DEA8-5E2C-600E-BFD2-861B4090994A}"/>
              </a:ext>
            </a:extLst>
          </p:cNvPr>
          <p:cNvSpPr/>
          <p:nvPr/>
        </p:nvSpPr>
        <p:spPr bwMode="white">
          <a:xfrm>
            <a:off x="3081904" y="3412486"/>
            <a:ext cx="1361904" cy="276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37E4C33-A3CA-177E-D849-ED2A88E0C8FA}"/>
              </a:ext>
            </a:extLst>
          </p:cNvPr>
          <p:cNvSpPr/>
          <p:nvPr/>
        </p:nvSpPr>
        <p:spPr bwMode="white">
          <a:xfrm>
            <a:off x="5148571" y="3412486"/>
            <a:ext cx="1419047" cy="266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4FDE9FE-B99A-33D9-7CF1-D8D0C97112C6}"/>
              </a:ext>
            </a:extLst>
          </p:cNvPr>
          <p:cNvSpPr/>
          <p:nvPr/>
        </p:nvSpPr>
        <p:spPr bwMode="white">
          <a:xfrm>
            <a:off x="8158095" y="3889144"/>
            <a:ext cx="3161904" cy="25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0B31703-2B44-18E0-4401-E1351A88EFA1}"/>
              </a:ext>
            </a:extLst>
          </p:cNvPr>
          <p:cNvSpPr/>
          <p:nvPr/>
        </p:nvSpPr>
        <p:spPr bwMode="white">
          <a:xfrm>
            <a:off x="1100952" y="4365802"/>
            <a:ext cx="247619" cy="22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39A8D48-9483-FA36-2F79-CA9E52199B6A}"/>
              </a:ext>
            </a:extLst>
          </p:cNvPr>
          <p:cNvSpPr/>
          <p:nvPr/>
        </p:nvSpPr>
        <p:spPr bwMode="white">
          <a:xfrm>
            <a:off x="8434285" y="4813860"/>
            <a:ext cx="857142" cy="25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0426ED7-CA16-5FA4-90EA-5EA54EA68F1E}"/>
              </a:ext>
            </a:extLst>
          </p:cNvPr>
          <p:cNvSpPr/>
          <p:nvPr/>
        </p:nvSpPr>
        <p:spPr bwMode="white">
          <a:xfrm>
            <a:off x="2758095" y="5290517"/>
            <a:ext cx="571428" cy="23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8B26F01-1B66-A9C6-8C4E-9500234342A0}"/>
              </a:ext>
            </a:extLst>
          </p:cNvPr>
          <p:cNvSpPr/>
          <p:nvPr/>
        </p:nvSpPr>
        <p:spPr bwMode="white">
          <a:xfrm>
            <a:off x="4881904" y="5271451"/>
            <a:ext cx="5047619" cy="266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09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2023-12-29T11:54:22Z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