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93B3CF-FD48-0DEC-F3B4-4E97275C83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2708920"/>
            <a:ext cx="10800000" cy="81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B7B5B8-8A13-9872-1505-9074143454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5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4AE657-4BE8-7BFE-8D4D-1D92FF3579F5}"/>
              </a:ext>
            </a:extLst>
          </p:cNvPr>
          <p:cNvSpPr/>
          <p:nvPr/>
        </p:nvSpPr>
        <p:spPr bwMode="white">
          <a:xfrm>
            <a:off x="5729523" y="1524834"/>
            <a:ext cx="228571" cy="18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A2621A-F4BA-750C-B175-49A81C06617F}"/>
              </a:ext>
            </a:extLst>
          </p:cNvPr>
          <p:cNvSpPr/>
          <p:nvPr/>
        </p:nvSpPr>
        <p:spPr bwMode="white">
          <a:xfrm>
            <a:off x="5005714" y="2354087"/>
            <a:ext cx="200000" cy="1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FBF0AE-FC13-E230-9B6E-B1600D53575F}"/>
              </a:ext>
            </a:extLst>
          </p:cNvPr>
          <p:cNvSpPr/>
          <p:nvPr/>
        </p:nvSpPr>
        <p:spPr bwMode="white">
          <a:xfrm>
            <a:off x="3234285" y="3192870"/>
            <a:ext cx="533333" cy="1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2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F748D2-6E8B-5C69-3090-7BA2569F05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5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6A4F0F-A1C9-63FA-9ED8-08BD9270ADE3}"/>
              </a:ext>
            </a:extLst>
          </p:cNvPr>
          <p:cNvSpPr/>
          <p:nvPr/>
        </p:nvSpPr>
        <p:spPr bwMode="white">
          <a:xfrm>
            <a:off x="10367619" y="1924964"/>
            <a:ext cx="257142" cy="22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4AF9E6-9E23-FBCB-8B58-EEAF460B66D7}"/>
              </a:ext>
            </a:extLst>
          </p:cNvPr>
          <p:cNvSpPr/>
          <p:nvPr/>
        </p:nvSpPr>
        <p:spPr bwMode="white">
          <a:xfrm>
            <a:off x="10367619" y="2792161"/>
            <a:ext cx="247619" cy="2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714B929-EB9A-3FB1-1F3D-476C856949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498276"/>
            <a:ext cx="10800000" cy="1256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CFAE90-C44C-6289-C7FE-E54D91BC3F80}"/>
              </a:ext>
            </a:extLst>
          </p:cNvPr>
          <p:cNvSpPr/>
          <p:nvPr/>
        </p:nvSpPr>
        <p:spPr bwMode="white">
          <a:xfrm>
            <a:off x="4985296" y="4035222"/>
            <a:ext cx="247619" cy="22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FA7CA1-28E7-7574-999A-C1948C7F099E}"/>
              </a:ext>
            </a:extLst>
          </p:cNvPr>
          <p:cNvSpPr/>
          <p:nvPr/>
        </p:nvSpPr>
        <p:spPr bwMode="white">
          <a:xfrm>
            <a:off x="9623392" y="4025634"/>
            <a:ext cx="266666" cy="23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B738E2-968F-59DB-738B-37A04105F645}"/>
              </a:ext>
            </a:extLst>
          </p:cNvPr>
          <p:cNvSpPr/>
          <p:nvPr/>
        </p:nvSpPr>
        <p:spPr bwMode="white">
          <a:xfrm>
            <a:off x="4728153" y="4447520"/>
            <a:ext cx="266666" cy="23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E74BA2-FF8D-6589-6BC8-7C363804E9B8}"/>
              </a:ext>
            </a:extLst>
          </p:cNvPr>
          <p:cNvSpPr/>
          <p:nvPr/>
        </p:nvSpPr>
        <p:spPr bwMode="white">
          <a:xfrm>
            <a:off x="9871011" y="4447520"/>
            <a:ext cx="266666" cy="23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72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070A8B-422F-F2BB-242B-8D7C4D2027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7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B7DCC9-D775-39D0-1052-853E52563901}"/>
              </a:ext>
            </a:extLst>
          </p:cNvPr>
          <p:cNvSpPr/>
          <p:nvPr/>
        </p:nvSpPr>
        <p:spPr bwMode="white">
          <a:xfrm>
            <a:off x="2424761" y="1620182"/>
            <a:ext cx="1790476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41BE91-7C1C-BEBB-DE10-F25BD1C9C39A}"/>
              </a:ext>
            </a:extLst>
          </p:cNvPr>
          <p:cNvSpPr/>
          <p:nvPr/>
        </p:nvSpPr>
        <p:spPr bwMode="white">
          <a:xfrm>
            <a:off x="8024761" y="1620182"/>
            <a:ext cx="1914285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A798FC-0D70-00E4-A6B3-DA6F5BAF9118}"/>
              </a:ext>
            </a:extLst>
          </p:cNvPr>
          <p:cNvSpPr/>
          <p:nvPr/>
        </p:nvSpPr>
        <p:spPr bwMode="white">
          <a:xfrm>
            <a:off x="1739047" y="1944273"/>
            <a:ext cx="1066666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E9386B-5278-8A69-7F2A-64E1F554031E}"/>
              </a:ext>
            </a:extLst>
          </p:cNvPr>
          <p:cNvSpPr/>
          <p:nvPr/>
        </p:nvSpPr>
        <p:spPr bwMode="white">
          <a:xfrm>
            <a:off x="7300952" y="1944273"/>
            <a:ext cx="380952" cy="2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29CB1C-476D-6A95-FF82-7A7271E7A570}"/>
              </a:ext>
            </a:extLst>
          </p:cNvPr>
          <p:cNvSpPr/>
          <p:nvPr/>
        </p:nvSpPr>
        <p:spPr bwMode="white">
          <a:xfrm>
            <a:off x="5596190" y="2182575"/>
            <a:ext cx="495238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12ECB04-44F1-E153-89AC-006852594EA2}"/>
              </a:ext>
            </a:extLst>
          </p:cNvPr>
          <p:cNvSpPr/>
          <p:nvPr/>
        </p:nvSpPr>
        <p:spPr bwMode="white">
          <a:xfrm>
            <a:off x="3081904" y="2697308"/>
            <a:ext cx="1209523" cy="2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CD02E1-94A2-6248-8FF7-CA3AD479C068}"/>
              </a:ext>
            </a:extLst>
          </p:cNvPr>
          <p:cNvSpPr/>
          <p:nvPr/>
        </p:nvSpPr>
        <p:spPr bwMode="white">
          <a:xfrm>
            <a:off x="1634285" y="3011867"/>
            <a:ext cx="333333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5C6C96C-1F39-AF80-B15E-2C74883B9D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606" y="3735881"/>
            <a:ext cx="10800000" cy="1679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C81335E-327A-A859-0FD1-C3772473AE96}"/>
              </a:ext>
            </a:extLst>
          </p:cNvPr>
          <p:cNvSpPr/>
          <p:nvPr/>
        </p:nvSpPr>
        <p:spPr bwMode="white">
          <a:xfrm>
            <a:off x="3871415" y="4251235"/>
            <a:ext cx="295238" cy="20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9AC8743-694A-663B-775C-6D9464B07584}"/>
              </a:ext>
            </a:extLst>
          </p:cNvPr>
          <p:cNvSpPr/>
          <p:nvPr/>
        </p:nvSpPr>
        <p:spPr bwMode="white">
          <a:xfrm>
            <a:off x="5852367" y="4260778"/>
            <a:ext cx="276190" cy="20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D6F2556-5294-C59A-048B-17171D87F35C}"/>
              </a:ext>
            </a:extLst>
          </p:cNvPr>
          <p:cNvSpPr/>
          <p:nvPr/>
        </p:nvSpPr>
        <p:spPr bwMode="white">
          <a:xfrm>
            <a:off x="7823796" y="4241691"/>
            <a:ext cx="285714" cy="2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B29ADCD-8A44-E0ED-B0D0-E1F28743B735}"/>
              </a:ext>
            </a:extLst>
          </p:cNvPr>
          <p:cNvSpPr/>
          <p:nvPr/>
        </p:nvSpPr>
        <p:spPr bwMode="white">
          <a:xfrm>
            <a:off x="9538082" y="4251235"/>
            <a:ext cx="295238" cy="21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BB7C954-1E71-CE0E-06DF-1EAB1FE75645}"/>
              </a:ext>
            </a:extLst>
          </p:cNvPr>
          <p:cNvSpPr/>
          <p:nvPr/>
        </p:nvSpPr>
        <p:spPr bwMode="white">
          <a:xfrm>
            <a:off x="3395225" y="4661609"/>
            <a:ext cx="285714" cy="20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9A31484-D076-F3A7-9FD4-B8EC01DC0961}"/>
              </a:ext>
            </a:extLst>
          </p:cNvPr>
          <p:cNvSpPr/>
          <p:nvPr/>
        </p:nvSpPr>
        <p:spPr bwMode="white">
          <a:xfrm>
            <a:off x="5366653" y="4661609"/>
            <a:ext cx="266666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4DD369B-C205-CE4F-17C0-DB73430384B5}"/>
              </a:ext>
            </a:extLst>
          </p:cNvPr>
          <p:cNvSpPr/>
          <p:nvPr/>
        </p:nvSpPr>
        <p:spPr bwMode="white">
          <a:xfrm>
            <a:off x="7328558" y="4671153"/>
            <a:ext cx="285714" cy="20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D967506-FC8F-0A99-0289-7D2EDD0A251D}"/>
              </a:ext>
            </a:extLst>
          </p:cNvPr>
          <p:cNvSpPr/>
          <p:nvPr/>
        </p:nvSpPr>
        <p:spPr bwMode="white">
          <a:xfrm>
            <a:off x="9338082" y="4690240"/>
            <a:ext cx="180952" cy="18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FAA17F8-2F46-270B-BDCA-56584A8B6901}"/>
              </a:ext>
            </a:extLst>
          </p:cNvPr>
          <p:cNvSpPr/>
          <p:nvPr/>
        </p:nvSpPr>
        <p:spPr bwMode="white">
          <a:xfrm>
            <a:off x="10271415" y="4680696"/>
            <a:ext cx="295238" cy="19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16AE7BA-94EB-9FFE-21D1-C1DEC4F67676}"/>
              </a:ext>
            </a:extLst>
          </p:cNvPr>
          <p:cNvSpPr/>
          <p:nvPr/>
        </p:nvSpPr>
        <p:spPr bwMode="white">
          <a:xfrm>
            <a:off x="3623796" y="5091071"/>
            <a:ext cx="295238" cy="21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4466766-5E30-B930-293B-E12AAE0B1A89}"/>
              </a:ext>
            </a:extLst>
          </p:cNvPr>
          <p:cNvSpPr/>
          <p:nvPr/>
        </p:nvSpPr>
        <p:spPr bwMode="white">
          <a:xfrm>
            <a:off x="5366653" y="5091071"/>
            <a:ext cx="266666" cy="20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CB459E8-E921-9021-6BDD-073C390326C6}"/>
              </a:ext>
            </a:extLst>
          </p:cNvPr>
          <p:cNvSpPr/>
          <p:nvPr/>
        </p:nvSpPr>
        <p:spPr bwMode="white">
          <a:xfrm>
            <a:off x="7338082" y="5081527"/>
            <a:ext cx="247619" cy="2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43BF1D7-4242-576D-F5E7-3861E07F3109}"/>
              </a:ext>
            </a:extLst>
          </p:cNvPr>
          <p:cNvSpPr/>
          <p:nvPr/>
        </p:nvSpPr>
        <p:spPr bwMode="white">
          <a:xfrm>
            <a:off x="9804748" y="5081527"/>
            <a:ext cx="266666" cy="20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86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9560A-FC93-D3A5-D994-4CF7EA7BBA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2B9806-5151-5DB9-49EC-03E7DDE2B1C4}"/>
              </a:ext>
            </a:extLst>
          </p:cNvPr>
          <p:cNvSpPr/>
          <p:nvPr/>
        </p:nvSpPr>
        <p:spPr bwMode="white">
          <a:xfrm>
            <a:off x="1272380" y="3984844"/>
            <a:ext cx="8885714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07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2023-12-29T12:55:55Z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