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5" r:id="rId3"/>
    <p:sldId id="333" r:id="rId4"/>
    <p:sldId id="332" r:id="rId5"/>
    <p:sldId id="331" r:id="rId6"/>
    <p:sldId id="330" r:id="rId7"/>
    <p:sldId id="329" r:id="rId8"/>
    <p:sldId id="327" r:id="rId9"/>
    <p:sldId id="326" r:id="rId10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66" d="100"/>
          <a:sy n="66" d="100"/>
        </p:scale>
        <p:origin x="940" y="1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AC2452D-A1CD-16EB-7A60-D2B5AC42924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3632" y="2492896"/>
            <a:ext cx="10800000" cy="10718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9E18394-0320-5134-8C92-3363BAFE6B2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848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B6FD8489-2A95-587B-F1B3-26166E0AEA5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000" y="3056856"/>
            <a:ext cx="10800000" cy="29909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8124837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201BE74-34BA-CA1A-DD81-14F272BA2BE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931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6329008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E3E651A-8395-BAEA-EC0E-BCAEDF2BB6D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994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98A6CB13-2F61-F386-A6BB-38B2F7F423C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7608" y="1484784"/>
            <a:ext cx="6593431" cy="22866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76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B7E0061-3822-6C4C-3124-B99133F25F5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729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6972571-573B-9A6F-BACC-AF7E6AD66351}"/>
              </a:ext>
            </a:extLst>
          </p:cNvPr>
          <p:cNvSpPr/>
          <p:nvPr/>
        </p:nvSpPr>
        <p:spPr bwMode="white">
          <a:xfrm>
            <a:off x="5539047" y="2258275"/>
            <a:ext cx="980952" cy="247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AF342B1-F8E4-0139-674E-DD5328393546}"/>
              </a:ext>
            </a:extLst>
          </p:cNvPr>
          <p:cNvSpPr/>
          <p:nvPr/>
        </p:nvSpPr>
        <p:spPr bwMode="white">
          <a:xfrm>
            <a:off x="7691428" y="2267803"/>
            <a:ext cx="980952" cy="2381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8957E1E-07E1-7671-C4DF-17C319780E3E}"/>
              </a:ext>
            </a:extLst>
          </p:cNvPr>
          <p:cNvSpPr/>
          <p:nvPr/>
        </p:nvSpPr>
        <p:spPr bwMode="white">
          <a:xfrm>
            <a:off x="5805714" y="3182488"/>
            <a:ext cx="1028571" cy="228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46B75FA-0B30-CBA4-CBC1-64907DE49F5D}"/>
              </a:ext>
            </a:extLst>
          </p:cNvPr>
          <p:cNvSpPr/>
          <p:nvPr/>
        </p:nvSpPr>
        <p:spPr bwMode="white">
          <a:xfrm>
            <a:off x="8320000" y="3677942"/>
            <a:ext cx="2580952" cy="2381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FB5548B-3D4F-70DD-B636-122C4B7055E0}"/>
              </a:ext>
            </a:extLst>
          </p:cNvPr>
          <p:cNvSpPr/>
          <p:nvPr/>
        </p:nvSpPr>
        <p:spPr bwMode="white">
          <a:xfrm>
            <a:off x="1034285" y="4192452"/>
            <a:ext cx="2095238" cy="228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6285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EFB32DD-86AC-83DC-0470-0F71FFAED00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593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E21CC72-1BA4-229F-8117-B5638777E9E2}"/>
              </a:ext>
            </a:extLst>
          </p:cNvPr>
          <p:cNvSpPr/>
          <p:nvPr/>
        </p:nvSpPr>
        <p:spPr bwMode="white">
          <a:xfrm>
            <a:off x="4443809" y="3539226"/>
            <a:ext cx="171428" cy="181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2E5CE1F-091E-A587-8880-38BACB2D3427}"/>
              </a:ext>
            </a:extLst>
          </p:cNvPr>
          <p:cNvSpPr/>
          <p:nvPr/>
        </p:nvSpPr>
        <p:spPr bwMode="white">
          <a:xfrm>
            <a:off x="7720000" y="3520139"/>
            <a:ext cx="247619" cy="209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977D505-666C-B141-B1FD-473B14C7A043}"/>
              </a:ext>
            </a:extLst>
          </p:cNvPr>
          <p:cNvSpPr/>
          <p:nvPr/>
        </p:nvSpPr>
        <p:spPr bwMode="white">
          <a:xfrm>
            <a:off x="9129523" y="4006862"/>
            <a:ext cx="295238" cy="238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38150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97DA776-B697-6FEB-E677-F1DF7DBA45B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075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A3A2BE8-2F39-475B-1C94-6715E11C0349}"/>
              </a:ext>
            </a:extLst>
          </p:cNvPr>
          <p:cNvSpPr/>
          <p:nvPr/>
        </p:nvSpPr>
        <p:spPr bwMode="white">
          <a:xfrm>
            <a:off x="2672380" y="1641167"/>
            <a:ext cx="190476" cy="181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04A4C80-ACFB-A716-A3D4-FC09C83F9B57}"/>
              </a:ext>
            </a:extLst>
          </p:cNvPr>
          <p:cNvSpPr/>
          <p:nvPr/>
        </p:nvSpPr>
        <p:spPr bwMode="white">
          <a:xfrm>
            <a:off x="2643809" y="2128704"/>
            <a:ext cx="238095" cy="181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1201562-C8D3-AF01-1494-AF9F522E16E0}"/>
              </a:ext>
            </a:extLst>
          </p:cNvPr>
          <p:cNvSpPr/>
          <p:nvPr/>
        </p:nvSpPr>
        <p:spPr bwMode="white">
          <a:xfrm>
            <a:off x="2910476" y="2616240"/>
            <a:ext cx="200000" cy="191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F4C981F9-1A3D-5293-C9A3-FA3797F6492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947" y="3068960"/>
            <a:ext cx="10800000" cy="24053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459BF0F-FCCD-2321-B33B-B4E6F9BE9717}"/>
              </a:ext>
            </a:extLst>
          </p:cNvPr>
          <p:cNvSpPr/>
          <p:nvPr/>
        </p:nvSpPr>
        <p:spPr bwMode="white">
          <a:xfrm>
            <a:off x="5667470" y="3193043"/>
            <a:ext cx="209523" cy="190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38791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7FFC48B-E0FD-BA7B-B825-0C209DC7C26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679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18BBFEB-9D01-4503-D91A-B162C0F9A001}"/>
              </a:ext>
            </a:extLst>
          </p:cNvPr>
          <p:cNvSpPr/>
          <p:nvPr/>
        </p:nvSpPr>
        <p:spPr bwMode="white">
          <a:xfrm>
            <a:off x="5710476" y="1133988"/>
            <a:ext cx="238095" cy="190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0360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5EAADCD-F6B1-F0A1-3971-9BD1378AF4D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519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B0D36EA-F932-D09B-7E81-2D65779FF07F}"/>
              </a:ext>
            </a:extLst>
          </p:cNvPr>
          <p:cNvSpPr/>
          <p:nvPr/>
        </p:nvSpPr>
        <p:spPr bwMode="white">
          <a:xfrm>
            <a:off x="5158095" y="2891508"/>
            <a:ext cx="2000000" cy="238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04A3816-7F4A-7B80-0DE3-D2D5D0D79CFF}"/>
              </a:ext>
            </a:extLst>
          </p:cNvPr>
          <p:cNvSpPr/>
          <p:nvPr/>
        </p:nvSpPr>
        <p:spPr bwMode="white">
          <a:xfrm>
            <a:off x="7710476" y="2891508"/>
            <a:ext cx="2628570" cy="238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EF4B855-709C-5855-B4E2-CE236CC4F459}"/>
              </a:ext>
            </a:extLst>
          </p:cNvPr>
          <p:cNvSpPr/>
          <p:nvPr/>
        </p:nvSpPr>
        <p:spPr bwMode="white">
          <a:xfrm>
            <a:off x="1958095" y="3130253"/>
            <a:ext cx="1990476" cy="248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0109269-081C-E74E-5CAB-29D444FE74BD}"/>
              </a:ext>
            </a:extLst>
          </p:cNvPr>
          <p:cNvSpPr/>
          <p:nvPr/>
        </p:nvSpPr>
        <p:spPr bwMode="white">
          <a:xfrm>
            <a:off x="4272380" y="3388098"/>
            <a:ext cx="2857142" cy="229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35FD44C-842B-E765-909F-A787D80758BB}"/>
              </a:ext>
            </a:extLst>
          </p:cNvPr>
          <p:cNvSpPr/>
          <p:nvPr/>
        </p:nvSpPr>
        <p:spPr bwMode="white">
          <a:xfrm>
            <a:off x="7462857" y="3378548"/>
            <a:ext cx="2895238" cy="238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A9A0776-C4AF-F061-A041-7B59A3ED56F7}"/>
              </a:ext>
            </a:extLst>
          </p:cNvPr>
          <p:cNvSpPr/>
          <p:nvPr/>
        </p:nvSpPr>
        <p:spPr bwMode="white">
          <a:xfrm>
            <a:off x="1062857" y="3626843"/>
            <a:ext cx="2485714" cy="238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AD28CFA-1991-A949-3ED5-029E40E153EF}"/>
              </a:ext>
            </a:extLst>
          </p:cNvPr>
          <p:cNvSpPr/>
          <p:nvPr/>
        </p:nvSpPr>
        <p:spPr bwMode="white">
          <a:xfrm>
            <a:off x="4262857" y="3875137"/>
            <a:ext cx="1876190" cy="229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B6EF8DB-63C0-36C9-BDC4-95D9234A11B2}"/>
              </a:ext>
            </a:extLst>
          </p:cNvPr>
          <p:cNvSpPr/>
          <p:nvPr/>
        </p:nvSpPr>
        <p:spPr bwMode="white">
          <a:xfrm>
            <a:off x="7491428" y="3884687"/>
            <a:ext cx="371428" cy="219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59EEF310-6B49-AA8F-B8C9-AAB967947B9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4378155"/>
            <a:ext cx="10800000" cy="14918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C24BAF2B-1D77-52F9-A552-FD7BD6B74635}"/>
              </a:ext>
            </a:extLst>
          </p:cNvPr>
          <p:cNvSpPr/>
          <p:nvPr/>
        </p:nvSpPr>
        <p:spPr bwMode="white">
          <a:xfrm>
            <a:off x="4762666" y="5009307"/>
            <a:ext cx="5771428" cy="239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4A35EA57-1E82-6961-2E06-F8091808A7B6}"/>
              </a:ext>
            </a:extLst>
          </p:cNvPr>
          <p:cNvSpPr/>
          <p:nvPr/>
        </p:nvSpPr>
        <p:spPr bwMode="white">
          <a:xfrm>
            <a:off x="3876952" y="5497015"/>
            <a:ext cx="6257142" cy="239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8891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1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浩 徐</cp:lastModifiedBy>
  <cp:revision>62</cp:revision>
  <dcterms:created xsi:type="dcterms:W3CDTF">2015-09-16T06:44:00Z</dcterms:created>
  <dcterms:modified xsi:type="dcterms:W3CDTF">2023-12-29T13:24:28Z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