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7" r:id="rId3"/>
    <p:sldId id="346" r:id="rId4"/>
    <p:sldId id="345" r:id="rId5"/>
    <p:sldId id="344" r:id="rId6"/>
    <p:sldId id="341" r:id="rId7"/>
    <p:sldId id="340" r:id="rId8"/>
    <p:sldId id="339" r:id="rId9"/>
    <p:sldId id="337" r:id="rId10"/>
    <p:sldId id="336" r:id="rId11"/>
    <p:sldId id="335" r:id="rId12"/>
    <p:sldId id="334" r:id="rId13"/>
    <p:sldId id="332" r:id="rId14"/>
    <p:sldId id="331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12" y="2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C889F-1E1C-73A5-FFAC-EF2FF5816B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704097"/>
            <a:ext cx="10800000" cy="14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0395E-8757-0445-96B6-BC6895F66D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9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D27AF-F795-60D8-7006-EA0FB47CA0A4}"/>
              </a:ext>
            </a:extLst>
          </p:cNvPr>
          <p:cNvSpPr/>
          <p:nvPr/>
        </p:nvSpPr>
        <p:spPr bwMode="white">
          <a:xfrm>
            <a:off x="9015238" y="1115112"/>
            <a:ext cx="590476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358E03-E3B6-3898-3172-883F9217273B}"/>
              </a:ext>
            </a:extLst>
          </p:cNvPr>
          <p:cNvSpPr/>
          <p:nvPr/>
        </p:nvSpPr>
        <p:spPr bwMode="white">
          <a:xfrm>
            <a:off x="10310476" y="1115112"/>
            <a:ext cx="600000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42A723-3FBE-AFAB-C228-0A86B76EC6B0}"/>
              </a:ext>
            </a:extLst>
          </p:cNvPr>
          <p:cNvSpPr/>
          <p:nvPr/>
        </p:nvSpPr>
        <p:spPr bwMode="white">
          <a:xfrm>
            <a:off x="1339047" y="1601693"/>
            <a:ext cx="590476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7CC90D-5210-26E7-FCD6-640FBA13DF38}"/>
              </a:ext>
            </a:extLst>
          </p:cNvPr>
          <p:cNvSpPr/>
          <p:nvPr/>
        </p:nvSpPr>
        <p:spPr bwMode="white">
          <a:xfrm>
            <a:off x="8672380" y="1601693"/>
            <a:ext cx="895238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7DE072-4357-D8C1-F2F6-12FF99242E0D}"/>
              </a:ext>
            </a:extLst>
          </p:cNvPr>
          <p:cNvSpPr/>
          <p:nvPr/>
        </p:nvSpPr>
        <p:spPr bwMode="white">
          <a:xfrm>
            <a:off x="4291428" y="2069192"/>
            <a:ext cx="5352380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1F546E-4C43-EB49-B249-E22983EC9853}"/>
              </a:ext>
            </a:extLst>
          </p:cNvPr>
          <p:cNvSpPr/>
          <p:nvPr/>
        </p:nvSpPr>
        <p:spPr bwMode="white">
          <a:xfrm>
            <a:off x="7386666" y="2565314"/>
            <a:ext cx="2019047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649511-1381-DA02-859F-C9F0E6B18B49}"/>
              </a:ext>
            </a:extLst>
          </p:cNvPr>
          <p:cNvSpPr/>
          <p:nvPr/>
        </p:nvSpPr>
        <p:spPr bwMode="white">
          <a:xfrm>
            <a:off x="10148571" y="2555773"/>
            <a:ext cx="1190476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0C5D1A-AA19-E56B-8621-BF494C29D0E3}"/>
              </a:ext>
            </a:extLst>
          </p:cNvPr>
          <p:cNvSpPr/>
          <p:nvPr/>
        </p:nvSpPr>
        <p:spPr bwMode="white">
          <a:xfrm>
            <a:off x="1081904" y="3070977"/>
            <a:ext cx="838095" cy="2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18104B-3446-554D-308F-92D1609B9C3F}"/>
              </a:ext>
            </a:extLst>
          </p:cNvPr>
          <p:cNvSpPr/>
          <p:nvPr/>
        </p:nvSpPr>
        <p:spPr bwMode="white">
          <a:xfrm>
            <a:off x="1339047" y="3528935"/>
            <a:ext cx="2009523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EC2B05-B5BF-8566-F0CA-B32C3C89C778}"/>
              </a:ext>
            </a:extLst>
          </p:cNvPr>
          <p:cNvSpPr/>
          <p:nvPr/>
        </p:nvSpPr>
        <p:spPr bwMode="white">
          <a:xfrm>
            <a:off x="4015238" y="3528935"/>
            <a:ext cx="2000000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80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9D4E2-85E9-4DAD-D97E-B7EE5803CA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BEDBD-C8AC-16E1-848B-E16EAD2F81AA}"/>
              </a:ext>
            </a:extLst>
          </p:cNvPr>
          <p:cNvSpPr/>
          <p:nvPr/>
        </p:nvSpPr>
        <p:spPr bwMode="white">
          <a:xfrm>
            <a:off x="8358095" y="3525156"/>
            <a:ext cx="514285" cy="22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86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E7958-4129-C497-0577-94BF8E82BF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1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B75ED9-6D56-864C-506F-4FAEF7618703}"/>
              </a:ext>
            </a:extLst>
          </p:cNvPr>
          <p:cNvSpPr/>
          <p:nvPr/>
        </p:nvSpPr>
        <p:spPr bwMode="white">
          <a:xfrm>
            <a:off x="6234285" y="1603219"/>
            <a:ext cx="276190" cy="21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AB24BB-59DF-720C-738E-28D9657091A3}"/>
              </a:ext>
            </a:extLst>
          </p:cNvPr>
          <p:cNvSpPr/>
          <p:nvPr/>
        </p:nvSpPr>
        <p:spPr bwMode="white">
          <a:xfrm>
            <a:off x="7186666" y="1612783"/>
            <a:ext cx="285714" cy="23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84C228-5167-890A-2294-33A24B8B2064}"/>
              </a:ext>
            </a:extLst>
          </p:cNvPr>
          <p:cNvSpPr/>
          <p:nvPr/>
        </p:nvSpPr>
        <p:spPr bwMode="white">
          <a:xfrm>
            <a:off x="8167619" y="1603219"/>
            <a:ext cx="285715" cy="22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4B4317-71E5-BEE6-0700-9A2EEBE26AA5}"/>
              </a:ext>
            </a:extLst>
          </p:cNvPr>
          <p:cNvSpPr/>
          <p:nvPr/>
        </p:nvSpPr>
        <p:spPr bwMode="white">
          <a:xfrm>
            <a:off x="1796190" y="2043160"/>
            <a:ext cx="2219047" cy="27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0952D5-A224-850B-589A-786B011E31AE}"/>
              </a:ext>
            </a:extLst>
          </p:cNvPr>
          <p:cNvSpPr/>
          <p:nvPr/>
        </p:nvSpPr>
        <p:spPr bwMode="white">
          <a:xfrm>
            <a:off x="5186666" y="2052724"/>
            <a:ext cx="3133333" cy="25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AA2E9A-A8A0-57C1-82C3-24D10BFCFEF3}"/>
              </a:ext>
            </a:extLst>
          </p:cNvPr>
          <p:cNvSpPr/>
          <p:nvPr/>
        </p:nvSpPr>
        <p:spPr bwMode="white">
          <a:xfrm>
            <a:off x="5434285" y="2511793"/>
            <a:ext cx="4371428" cy="2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38A575-00C3-30C7-A773-698D7C1AB6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44" y="2894349"/>
            <a:ext cx="10800000" cy="2723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8E72B4-D5A4-72B7-CF5C-E44144EC2D92}"/>
              </a:ext>
            </a:extLst>
          </p:cNvPr>
          <p:cNvSpPr/>
          <p:nvPr/>
        </p:nvSpPr>
        <p:spPr bwMode="white">
          <a:xfrm>
            <a:off x="6133520" y="2980342"/>
            <a:ext cx="228571" cy="21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1F4B89-AF64-0141-B562-AC544D99969A}"/>
              </a:ext>
            </a:extLst>
          </p:cNvPr>
          <p:cNvSpPr/>
          <p:nvPr/>
        </p:nvSpPr>
        <p:spPr bwMode="white">
          <a:xfrm>
            <a:off x="9514472" y="4843524"/>
            <a:ext cx="209523" cy="2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53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8782E-3393-F9C7-A809-E56386BB33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3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1731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6A454-588B-E030-ABFA-6E309B3D9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A5F349-9CE6-053C-950D-33B71E32D9A1}"/>
              </a:ext>
            </a:extLst>
          </p:cNvPr>
          <p:cNvSpPr/>
          <p:nvPr/>
        </p:nvSpPr>
        <p:spPr bwMode="white">
          <a:xfrm>
            <a:off x="9272380" y="1324897"/>
            <a:ext cx="2076189" cy="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6A31055-E8A9-128A-2A29-6F2F04AB0D04}"/>
              </a:ext>
            </a:extLst>
          </p:cNvPr>
          <p:cNvSpPr/>
          <p:nvPr/>
        </p:nvSpPr>
        <p:spPr bwMode="white">
          <a:xfrm>
            <a:off x="691000" y="1772816"/>
            <a:ext cx="6557128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D29FD48-5FED-D3F3-D8F1-7254837BD0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48" y="4653136"/>
            <a:ext cx="10800000" cy="97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8A3E221-7C82-1828-D7CB-CE8939611E2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48" y="5637379"/>
            <a:ext cx="10800000" cy="51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328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E7E71-C289-C144-B01A-9F4DF26D3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2214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80692-2828-D13A-C128-9132BEA2DE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DF8E2-5499-E8DC-ED90-D71CF9E0C2E9}"/>
              </a:ext>
            </a:extLst>
          </p:cNvPr>
          <p:cNvSpPr/>
          <p:nvPr/>
        </p:nvSpPr>
        <p:spPr bwMode="white">
          <a:xfrm>
            <a:off x="7662857" y="2639193"/>
            <a:ext cx="1133333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99F54-D648-9AE7-BF3C-DE0990B3CB44}"/>
              </a:ext>
            </a:extLst>
          </p:cNvPr>
          <p:cNvSpPr/>
          <p:nvPr/>
        </p:nvSpPr>
        <p:spPr bwMode="white">
          <a:xfrm>
            <a:off x="5653333" y="4030108"/>
            <a:ext cx="1123809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C04CBF-2A95-DAE3-C8D6-E240F10A2253}"/>
              </a:ext>
            </a:extLst>
          </p:cNvPr>
          <p:cNvSpPr/>
          <p:nvPr/>
        </p:nvSpPr>
        <p:spPr bwMode="white">
          <a:xfrm>
            <a:off x="7710476" y="4039635"/>
            <a:ext cx="1076190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F95B73-4FAB-A578-A2CE-87119D153942}"/>
              </a:ext>
            </a:extLst>
          </p:cNvPr>
          <p:cNvSpPr/>
          <p:nvPr/>
        </p:nvSpPr>
        <p:spPr bwMode="white">
          <a:xfrm>
            <a:off x="1487488" y="1340768"/>
            <a:ext cx="9865096" cy="16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7513FE-B720-D215-D04D-C2B627DDB8DB}"/>
              </a:ext>
            </a:extLst>
          </p:cNvPr>
          <p:cNvSpPr/>
          <p:nvPr/>
        </p:nvSpPr>
        <p:spPr bwMode="white">
          <a:xfrm>
            <a:off x="700628" y="1851945"/>
            <a:ext cx="9865096" cy="16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51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67E94-48BB-18BC-46FD-8268C9772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F0D49-6939-7163-670D-C57D3E59CC39}"/>
              </a:ext>
            </a:extLst>
          </p:cNvPr>
          <p:cNvSpPr/>
          <p:nvPr/>
        </p:nvSpPr>
        <p:spPr bwMode="white">
          <a:xfrm>
            <a:off x="4481904" y="1095995"/>
            <a:ext cx="6838095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57C3BC-3F07-0583-5B82-577F32C0DD93}"/>
              </a:ext>
            </a:extLst>
          </p:cNvPr>
          <p:cNvSpPr/>
          <p:nvPr/>
        </p:nvSpPr>
        <p:spPr bwMode="white">
          <a:xfrm>
            <a:off x="1081904" y="1572903"/>
            <a:ext cx="1104761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404EBA-1420-9DA7-17C5-975E4D2C61CC}"/>
              </a:ext>
            </a:extLst>
          </p:cNvPr>
          <p:cNvSpPr/>
          <p:nvPr/>
        </p:nvSpPr>
        <p:spPr bwMode="white">
          <a:xfrm>
            <a:off x="5834285" y="2049810"/>
            <a:ext cx="580952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230D83-3CFA-7A4C-2E9D-65BC8CF2EFF7}"/>
              </a:ext>
            </a:extLst>
          </p:cNvPr>
          <p:cNvSpPr/>
          <p:nvPr/>
        </p:nvSpPr>
        <p:spPr bwMode="white">
          <a:xfrm>
            <a:off x="7100952" y="2049810"/>
            <a:ext cx="590476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505E19-3203-8B7F-618A-5B82A6E947BF}"/>
              </a:ext>
            </a:extLst>
          </p:cNvPr>
          <p:cNvSpPr/>
          <p:nvPr/>
        </p:nvSpPr>
        <p:spPr bwMode="white">
          <a:xfrm>
            <a:off x="1339047" y="2517179"/>
            <a:ext cx="2428571" cy="27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D26829-2896-F05A-B510-80BF3F6F752B}"/>
              </a:ext>
            </a:extLst>
          </p:cNvPr>
          <p:cNvSpPr/>
          <p:nvPr/>
        </p:nvSpPr>
        <p:spPr bwMode="white">
          <a:xfrm>
            <a:off x="7548571" y="3003624"/>
            <a:ext cx="2180952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4BF18B-600B-7685-5420-8B13B97D9D4A}"/>
              </a:ext>
            </a:extLst>
          </p:cNvPr>
          <p:cNvSpPr/>
          <p:nvPr/>
        </p:nvSpPr>
        <p:spPr bwMode="white">
          <a:xfrm>
            <a:off x="1062857" y="3470993"/>
            <a:ext cx="3266666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01E60D-6DD8-AABD-4CBD-3B90B1EE3B77}"/>
              </a:ext>
            </a:extLst>
          </p:cNvPr>
          <p:cNvSpPr/>
          <p:nvPr/>
        </p:nvSpPr>
        <p:spPr bwMode="white">
          <a:xfrm>
            <a:off x="1348571" y="4415269"/>
            <a:ext cx="9942857" cy="27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007810-4A6B-2045-C560-EDBB95683824}"/>
              </a:ext>
            </a:extLst>
          </p:cNvPr>
          <p:cNvSpPr/>
          <p:nvPr/>
        </p:nvSpPr>
        <p:spPr bwMode="white">
          <a:xfrm>
            <a:off x="1072380" y="4892176"/>
            <a:ext cx="7447619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630F78-80DC-7E71-F461-D58FB175E559}"/>
              </a:ext>
            </a:extLst>
          </p:cNvPr>
          <p:cNvSpPr/>
          <p:nvPr/>
        </p:nvSpPr>
        <p:spPr bwMode="white">
          <a:xfrm>
            <a:off x="3862857" y="5388160"/>
            <a:ext cx="228571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3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2E3A1-D088-64AF-0D0E-18522C7503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0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C0039-D4CD-95C2-962D-EC743FA5A0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4FC7F-51F3-0F1C-60D9-BB581DC90DB5}"/>
              </a:ext>
            </a:extLst>
          </p:cNvPr>
          <p:cNvSpPr/>
          <p:nvPr/>
        </p:nvSpPr>
        <p:spPr bwMode="white">
          <a:xfrm>
            <a:off x="6043809" y="1659831"/>
            <a:ext cx="219047" cy="21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42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81FF7-7649-BEF8-E3E6-0E46C422BA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C9B02-7866-D6F2-DC44-AF7EFBDCDF43}"/>
              </a:ext>
            </a:extLst>
          </p:cNvPr>
          <p:cNvSpPr/>
          <p:nvPr/>
        </p:nvSpPr>
        <p:spPr bwMode="white">
          <a:xfrm>
            <a:off x="3139047" y="2031038"/>
            <a:ext cx="600000" cy="2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4E1323-E24E-B13D-8AEC-3F470633F1A3}"/>
              </a:ext>
            </a:extLst>
          </p:cNvPr>
          <p:cNvSpPr/>
          <p:nvPr/>
        </p:nvSpPr>
        <p:spPr bwMode="white">
          <a:xfrm>
            <a:off x="7767619" y="2021497"/>
            <a:ext cx="876190" cy="2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EE6367-B419-4CD0-42F4-EAD99E16ECBE}"/>
              </a:ext>
            </a:extLst>
          </p:cNvPr>
          <p:cNvSpPr/>
          <p:nvPr/>
        </p:nvSpPr>
        <p:spPr bwMode="white">
          <a:xfrm>
            <a:off x="2653333" y="2508082"/>
            <a:ext cx="346323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344579-6B35-7188-963C-E8F13F72E0FD}"/>
              </a:ext>
            </a:extLst>
          </p:cNvPr>
          <p:cNvSpPr/>
          <p:nvPr/>
        </p:nvSpPr>
        <p:spPr bwMode="white">
          <a:xfrm>
            <a:off x="5824761" y="2508082"/>
            <a:ext cx="590476" cy="2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62A825-37C0-4E3B-4A57-32EFB72B5E8E}"/>
              </a:ext>
            </a:extLst>
          </p:cNvPr>
          <p:cNvSpPr/>
          <p:nvPr/>
        </p:nvSpPr>
        <p:spPr bwMode="white">
          <a:xfrm>
            <a:off x="3586666" y="2994668"/>
            <a:ext cx="600000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26E7C7-C601-53CF-F7EC-9503D2E09376}"/>
              </a:ext>
            </a:extLst>
          </p:cNvPr>
          <p:cNvSpPr/>
          <p:nvPr/>
        </p:nvSpPr>
        <p:spPr bwMode="white">
          <a:xfrm>
            <a:off x="7643809" y="2985127"/>
            <a:ext cx="599999" cy="2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3E480C-D829-1C6F-DA6C-2EFDF0982630}"/>
              </a:ext>
            </a:extLst>
          </p:cNvPr>
          <p:cNvSpPr/>
          <p:nvPr/>
        </p:nvSpPr>
        <p:spPr bwMode="white">
          <a:xfrm>
            <a:off x="1329523" y="4435341"/>
            <a:ext cx="1171428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7DD7FD-DD24-272E-697D-0B59AB98383D}"/>
              </a:ext>
            </a:extLst>
          </p:cNvPr>
          <p:cNvSpPr/>
          <p:nvPr/>
        </p:nvSpPr>
        <p:spPr bwMode="white">
          <a:xfrm>
            <a:off x="2748571" y="4425801"/>
            <a:ext cx="1161904" cy="2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7088F4-4AFD-301D-BD99-1B47AA274CDD}"/>
              </a:ext>
            </a:extLst>
          </p:cNvPr>
          <p:cNvSpPr/>
          <p:nvPr/>
        </p:nvSpPr>
        <p:spPr bwMode="white">
          <a:xfrm>
            <a:off x="1358095" y="5389430"/>
            <a:ext cx="4219047" cy="2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DE0E08-F1C3-AD4C-178A-F3C7D177FADE}"/>
              </a:ext>
            </a:extLst>
          </p:cNvPr>
          <p:cNvSpPr/>
          <p:nvPr/>
        </p:nvSpPr>
        <p:spPr bwMode="white">
          <a:xfrm>
            <a:off x="3610475" y="1821138"/>
            <a:ext cx="600000" cy="2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E1F4510-B2B3-C331-8083-BC00BD15AF7B}"/>
              </a:ext>
            </a:extLst>
          </p:cNvPr>
          <p:cNvSpPr/>
          <p:nvPr/>
        </p:nvSpPr>
        <p:spPr bwMode="white">
          <a:xfrm>
            <a:off x="10200456" y="1821138"/>
            <a:ext cx="600000" cy="2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87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CC78E-BC4E-C70A-96D0-4553DADE7C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A056A-CA8A-03E4-4CCA-621FCEC5223E}"/>
              </a:ext>
            </a:extLst>
          </p:cNvPr>
          <p:cNvSpPr/>
          <p:nvPr/>
        </p:nvSpPr>
        <p:spPr bwMode="white">
          <a:xfrm>
            <a:off x="6110476" y="1573278"/>
            <a:ext cx="257142" cy="2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05E610-B255-3F8E-84F6-2E4882FCC496}"/>
              </a:ext>
            </a:extLst>
          </p:cNvPr>
          <p:cNvSpPr/>
          <p:nvPr/>
        </p:nvSpPr>
        <p:spPr bwMode="white">
          <a:xfrm>
            <a:off x="6529523" y="3491644"/>
            <a:ext cx="228571" cy="2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5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1D507-D45C-A9CB-68E8-E467DF1BEA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2FE254-52D9-34AC-FCB9-9979DB96F0D7}"/>
              </a:ext>
            </a:extLst>
          </p:cNvPr>
          <p:cNvSpPr/>
          <p:nvPr/>
        </p:nvSpPr>
        <p:spPr bwMode="white">
          <a:xfrm>
            <a:off x="5691428" y="1096210"/>
            <a:ext cx="257142" cy="2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ADD2DB-C988-726B-BADA-D0246BEABF21}"/>
              </a:ext>
            </a:extLst>
          </p:cNvPr>
          <p:cNvSpPr/>
          <p:nvPr/>
        </p:nvSpPr>
        <p:spPr bwMode="white">
          <a:xfrm>
            <a:off x="6805714" y="2538959"/>
            <a:ext cx="257142" cy="2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3257F5-1E4B-CDA3-F6AB-1C571182D3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48" y="3830681"/>
            <a:ext cx="10800000" cy="51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9113CF-126C-5E91-B624-67FA87392AD8}"/>
              </a:ext>
            </a:extLst>
          </p:cNvPr>
          <p:cNvSpPr/>
          <p:nvPr/>
        </p:nvSpPr>
        <p:spPr bwMode="white">
          <a:xfrm>
            <a:off x="6104424" y="4002976"/>
            <a:ext cx="219047" cy="22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6C382F7-660E-911B-FB3D-D5D5DF6D534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47" y="4347568"/>
            <a:ext cx="10800000" cy="101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456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215E9-83AD-380D-A979-5DE099EA47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ACFCB-A875-E514-776F-63BB26D38CDB}"/>
              </a:ext>
            </a:extLst>
          </p:cNvPr>
          <p:cNvSpPr/>
          <p:nvPr/>
        </p:nvSpPr>
        <p:spPr bwMode="white">
          <a:xfrm>
            <a:off x="4291428" y="1124611"/>
            <a:ext cx="209523" cy="2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0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278D7D-9982-9481-4BE3-6A767A2F5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8CD5A-BC39-6198-CD1A-56EFD3DE8573}"/>
              </a:ext>
            </a:extLst>
          </p:cNvPr>
          <p:cNvSpPr/>
          <p:nvPr/>
        </p:nvSpPr>
        <p:spPr bwMode="white">
          <a:xfrm>
            <a:off x="2405714" y="1591262"/>
            <a:ext cx="314285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C846BC-9C28-793D-FDC2-8190D419A9CE}"/>
              </a:ext>
            </a:extLst>
          </p:cNvPr>
          <p:cNvSpPr/>
          <p:nvPr/>
        </p:nvSpPr>
        <p:spPr bwMode="white">
          <a:xfrm>
            <a:off x="4462857" y="1591262"/>
            <a:ext cx="323809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D5A0CF-D970-DC12-3F16-7FA7C8C65E69}"/>
              </a:ext>
            </a:extLst>
          </p:cNvPr>
          <p:cNvSpPr/>
          <p:nvPr/>
        </p:nvSpPr>
        <p:spPr bwMode="white">
          <a:xfrm>
            <a:off x="6596190" y="1591262"/>
            <a:ext cx="314284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6377A2-E64B-1730-6E34-2B7E610D5F07}"/>
              </a:ext>
            </a:extLst>
          </p:cNvPr>
          <p:cNvSpPr/>
          <p:nvPr/>
        </p:nvSpPr>
        <p:spPr bwMode="white">
          <a:xfrm>
            <a:off x="8881904" y="1591262"/>
            <a:ext cx="285715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97F86B-14D1-3342-F56A-CF3B8FD4DEAD}"/>
              </a:ext>
            </a:extLst>
          </p:cNvPr>
          <p:cNvSpPr/>
          <p:nvPr/>
        </p:nvSpPr>
        <p:spPr bwMode="white">
          <a:xfrm>
            <a:off x="2405714" y="2067618"/>
            <a:ext cx="304761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BAC36E-3110-BDAD-0412-9B2A8848F660}"/>
              </a:ext>
            </a:extLst>
          </p:cNvPr>
          <p:cNvSpPr/>
          <p:nvPr/>
        </p:nvSpPr>
        <p:spPr bwMode="white">
          <a:xfrm>
            <a:off x="4520000" y="2096199"/>
            <a:ext cx="247619" cy="2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82F6FC-8662-7E7F-9B40-64D2C8FA7C6F}"/>
              </a:ext>
            </a:extLst>
          </p:cNvPr>
          <p:cNvSpPr/>
          <p:nvPr/>
        </p:nvSpPr>
        <p:spPr bwMode="white">
          <a:xfrm>
            <a:off x="7443809" y="2553501"/>
            <a:ext cx="1152380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60A857-92ED-BFA0-D76C-C3684F1F2F20}"/>
              </a:ext>
            </a:extLst>
          </p:cNvPr>
          <p:cNvSpPr/>
          <p:nvPr/>
        </p:nvSpPr>
        <p:spPr bwMode="white">
          <a:xfrm>
            <a:off x="4577142" y="3029857"/>
            <a:ext cx="1161904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43A11F-CC3C-BA58-7D28-919DF0AB1A48}"/>
              </a:ext>
            </a:extLst>
          </p:cNvPr>
          <p:cNvSpPr/>
          <p:nvPr/>
        </p:nvSpPr>
        <p:spPr bwMode="white">
          <a:xfrm>
            <a:off x="5986666" y="3515740"/>
            <a:ext cx="1152380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4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B909F-4956-2A53-9D6B-2ED918688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31DB6-4CCE-E1B1-AF4A-81A5C744E867}"/>
              </a:ext>
            </a:extLst>
          </p:cNvPr>
          <p:cNvSpPr/>
          <p:nvPr/>
        </p:nvSpPr>
        <p:spPr bwMode="white">
          <a:xfrm>
            <a:off x="1348571" y="3001477"/>
            <a:ext cx="9971428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676F0A-F769-D57A-2FFD-15BF7C7EDE93}"/>
              </a:ext>
            </a:extLst>
          </p:cNvPr>
          <p:cNvSpPr/>
          <p:nvPr/>
        </p:nvSpPr>
        <p:spPr bwMode="white">
          <a:xfrm>
            <a:off x="1072380" y="3487409"/>
            <a:ext cx="4780952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ED1062-ADAB-D858-A23E-0DFF52D1EA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881005"/>
            <a:ext cx="10800000" cy="193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3A6957-AF4A-6795-2551-A3D7E0DFA370}"/>
              </a:ext>
            </a:extLst>
          </p:cNvPr>
          <p:cNvSpPr/>
          <p:nvPr/>
        </p:nvSpPr>
        <p:spPr bwMode="white">
          <a:xfrm>
            <a:off x="2857904" y="4472685"/>
            <a:ext cx="3676190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0DECF5-0988-ECEA-E17F-B9319198D512}"/>
              </a:ext>
            </a:extLst>
          </p:cNvPr>
          <p:cNvSpPr/>
          <p:nvPr/>
        </p:nvSpPr>
        <p:spPr bwMode="white">
          <a:xfrm>
            <a:off x="6534095" y="4472685"/>
            <a:ext cx="4752381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816CEE-1DED-88D9-F90D-CEBBC513B96A}"/>
              </a:ext>
            </a:extLst>
          </p:cNvPr>
          <p:cNvSpPr/>
          <p:nvPr/>
        </p:nvSpPr>
        <p:spPr bwMode="white">
          <a:xfrm>
            <a:off x="1048380" y="4949847"/>
            <a:ext cx="6104761" cy="27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1ADAFE-B67C-FC70-5362-C7A927BAD571}"/>
              </a:ext>
            </a:extLst>
          </p:cNvPr>
          <p:cNvSpPr/>
          <p:nvPr/>
        </p:nvSpPr>
        <p:spPr bwMode="white">
          <a:xfrm>
            <a:off x="7296000" y="4949847"/>
            <a:ext cx="4009522" cy="27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B5AEB1-80EB-96EF-D708-D8323DF4FC79}"/>
              </a:ext>
            </a:extLst>
          </p:cNvPr>
          <p:cNvSpPr/>
          <p:nvPr/>
        </p:nvSpPr>
        <p:spPr bwMode="white">
          <a:xfrm>
            <a:off x="1057904" y="5455638"/>
            <a:ext cx="4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84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49ACB-FF5D-EA93-2501-3A4799DE9D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8ECEAB-3CF8-C3FB-7CD8-351F566C212B}"/>
              </a:ext>
            </a:extLst>
          </p:cNvPr>
          <p:cNvSpPr/>
          <p:nvPr/>
        </p:nvSpPr>
        <p:spPr bwMode="white">
          <a:xfrm>
            <a:off x="6786666" y="1563790"/>
            <a:ext cx="2028571" cy="26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6A2B13-7B34-F55F-9F00-3155DD287790}"/>
              </a:ext>
            </a:extLst>
          </p:cNvPr>
          <p:cNvSpPr/>
          <p:nvPr/>
        </p:nvSpPr>
        <p:spPr bwMode="white">
          <a:xfrm>
            <a:off x="9577142" y="1563790"/>
            <a:ext cx="1733333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0B82DB-384E-D50B-4ACE-C82F2EC7E2AB}"/>
              </a:ext>
            </a:extLst>
          </p:cNvPr>
          <p:cNvSpPr/>
          <p:nvPr/>
        </p:nvSpPr>
        <p:spPr bwMode="white">
          <a:xfrm>
            <a:off x="1062857" y="2060130"/>
            <a:ext cx="314285" cy="2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9EF7B5-B6D4-0BA6-C0AF-D48CBD461B5A}"/>
              </a:ext>
            </a:extLst>
          </p:cNvPr>
          <p:cNvSpPr/>
          <p:nvPr/>
        </p:nvSpPr>
        <p:spPr bwMode="white">
          <a:xfrm>
            <a:off x="7367619" y="2041040"/>
            <a:ext cx="2066666" cy="27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6B9424-554D-2534-3486-8FF88D6538A7}"/>
              </a:ext>
            </a:extLst>
          </p:cNvPr>
          <p:cNvSpPr/>
          <p:nvPr/>
        </p:nvSpPr>
        <p:spPr bwMode="white">
          <a:xfrm>
            <a:off x="10158095" y="2041040"/>
            <a:ext cx="1161904" cy="26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CA1D46-DD51-964E-FA23-C69163C1091B}"/>
              </a:ext>
            </a:extLst>
          </p:cNvPr>
          <p:cNvSpPr/>
          <p:nvPr/>
        </p:nvSpPr>
        <p:spPr bwMode="white">
          <a:xfrm>
            <a:off x="1062857" y="2527835"/>
            <a:ext cx="876190" cy="2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3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2023-12-29T11:51:30Z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