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FCA36-9767-2873-CD28-E556B07E4C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284984"/>
            <a:ext cx="10800000" cy="681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DCD33-4B47-5FD8-EFEC-9F3AA3206E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F2D972-5B62-E034-1DFF-46A37D8CDE52}"/>
              </a:ext>
            </a:extLst>
          </p:cNvPr>
          <p:cNvSpPr/>
          <p:nvPr/>
        </p:nvSpPr>
        <p:spPr bwMode="white">
          <a:xfrm>
            <a:off x="2135560" y="3181361"/>
            <a:ext cx="7047619" cy="17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25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F5F98-98D5-E358-20B0-72DFE2A5AE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C63187-0E11-BD96-2EC6-2C0DAC39387F}"/>
              </a:ext>
            </a:extLst>
          </p:cNvPr>
          <p:cNvSpPr/>
          <p:nvPr/>
        </p:nvSpPr>
        <p:spPr bwMode="white">
          <a:xfrm>
            <a:off x="3186666" y="2431692"/>
            <a:ext cx="7714285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346FB7-FAE7-E64B-D223-76772BB0D9E4}"/>
              </a:ext>
            </a:extLst>
          </p:cNvPr>
          <p:cNvSpPr/>
          <p:nvPr/>
        </p:nvSpPr>
        <p:spPr bwMode="white">
          <a:xfrm>
            <a:off x="681904" y="2899175"/>
            <a:ext cx="666666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49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DDBC4-D47B-A874-3ABA-C9C5F9D961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2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6965B0-F057-65E8-E923-1ADF664C52DB}"/>
              </a:ext>
            </a:extLst>
          </p:cNvPr>
          <p:cNvSpPr/>
          <p:nvPr/>
        </p:nvSpPr>
        <p:spPr bwMode="white">
          <a:xfrm>
            <a:off x="1196190" y="1581965"/>
            <a:ext cx="1276190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CED47C-5685-F8C9-7AEE-3AB84C70CEA3}"/>
              </a:ext>
            </a:extLst>
          </p:cNvPr>
          <p:cNvSpPr/>
          <p:nvPr/>
        </p:nvSpPr>
        <p:spPr bwMode="white">
          <a:xfrm>
            <a:off x="3415238" y="1581965"/>
            <a:ext cx="1276190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115D8B-06CB-2A07-553E-3DAADAB3758C}"/>
              </a:ext>
            </a:extLst>
          </p:cNvPr>
          <p:cNvSpPr/>
          <p:nvPr/>
        </p:nvSpPr>
        <p:spPr bwMode="white">
          <a:xfrm>
            <a:off x="5624761" y="1581965"/>
            <a:ext cx="1276190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154773-0F7B-9152-6B2B-B5197832BB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86" y="2313430"/>
            <a:ext cx="10800000" cy="2641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E47115-1B78-B3C9-8BC6-A6F41103EE49}"/>
              </a:ext>
            </a:extLst>
          </p:cNvPr>
          <p:cNvSpPr/>
          <p:nvPr/>
        </p:nvSpPr>
        <p:spPr bwMode="white">
          <a:xfrm>
            <a:off x="1210595" y="2904570"/>
            <a:ext cx="200000" cy="1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7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77ACF-55AA-B51F-5C31-214379A863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0F63CC-3180-B66D-B020-536D40EA1FA3}"/>
              </a:ext>
            </a:extLst>
          </p:cNvPr>
          <p:cNvSpPr/>
          <p:nvPr/>
        </p:nvSpPr>
        <p:spPr bwMode="white">
          <a:xfrm>
            <a:off x="1215238" y="2000656"/>
            <a:ext cx="7047619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311E7A-326A-54EC-53E3-3923C8C27087}"/>
              </a:ext>
            </a:extLst>
          </p:cNvPr>
          <p:cNvSpPr/>
          <p:nvPr/>
        </p:nvSpPr>
        <p:spPr bwMode="white">
          <a:xfrm>
            <a:off x="9120000" y="2467361"/>
            <a:ext cx="209523" cy="1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9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