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747122-B715-C011-CDA8-952BDEEE27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630" y="2852936"/>
            <a:ext cx="3336739" cy="86728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D61AFE-C7CA-5414-B808-1B3E34D97B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44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43B7E1-75C4-B767-5870-D833CD5ABB4E}"/>
              </a:ext>
            </a:extLst>
          </p:cNvPr>
          <p:cNvSpPr/>
          <p:nvPr/>
        </p:nvSpPr>
        <p:spPr bwMode="white">
          <a:xfrm>
            <a:off x="5386666" y="1134099"/>
            <a:ext cx="209523" cy="18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E82ED1-A308-C191-47C8-8D9C2957C1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7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07A735-4AC7-2075-D7D1-031B84CD6050}"/>
              </a:ext>
            </a:extLst>
          </p:cNvPr>
          <p:cNvSpPr/>
          <p:nvPr/>
        </p:nvSpPr>
        <p:spPr bwMode="white">
          <a:xfrm>
            <a:off x="4224761" y="1534594"/>
            <a:ext cx="428571" cy="20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451D0B-AD5A-8FED-6130-3728E20EE066}"/>
              </a:ext>
            </a:extLst>
          </p:cNvPr>
          <p:cNvSpPr/>
          <p:nvPr/>
        </p:nvSpPr>
        <p:spPr bwMode="white">
          <a:xfrm>
            <a:off x="5977142" y="1525058"/>
            <a:ext cx="1123809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7E2F58-EE3C-7E6A-69E0-80467B651626}"/>
              </a:ext>
            </a:extLst>
          </p:cNvPr>
          <p:cNvSpPr/>
          <p:nvPr/>
        </p:nvSpPr>
        <p:spPr bwMode="white">
          <a:xfrm>
            <a:off x="5996190" y="1925549"/>
            <a:ext cx="190476" cy="18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21B07B-30F8-34F9-6743-CBED96F20C7A}"/>
              </a:ext>
            </a:extLst>
          </p:cNvPr>
          <p:cNvSpPr/>
          <p:nvPr/>
        </p:nvSpPr>
        <p:spPr bwMode="white">
          <a:xfrm>
            <a:off x="3767619" y="2688388"/>
            <a:ext cx="209523" cy="19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105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1C9888-54A7-AC49-7342-BEDE516F75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0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E6244B-2E37-5BE0-6F4F-07CAB84B8A9B}"/>
              </a:ext>
            </a:extLst>
          </p:cNvPr>
          <p:cNvSpPr/>
          <p:nvPr/>
        </p:nvSpPr>
        <p:spPr bwMode="white">
          <a:xfrm>
            <a:off x="1767619" y="2336182"/>
            <a:ext cx="2971428" cy="2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FEE65C-1F3F-7D73-DDE5-3B2D00BA297E}"/>
              </a:ext>
            </a:extLst>
          </p:cNvPr>
          <p:cNvSpPr/>
          <p:nvPr/>
        </p:nvSpPr>
        <p:spPr bwMode="white">
          <a:xfrm>
            <a:off x="5948571" y="2345722"/>
            <a:ext cx="2552380" cy="21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481A02-3E51-06C6-DE18-9011180EE451}"/>
              </a:ext>
            </a:extLst>
          </p:cNvPr>
          <p:cNvSpPr/>
          <p:nvPr/>
        </p:nvSpPr>
        <p:spPr bwMode="white">
          <a:xfrm>
            <a:off x="9881904" y="2336182"/>
            <a:ext cx="1000000" cy="2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26CC12-F811-ACDB-6930-E163B5AD8ED4}"/>
              </a:ext>
            </a:extLst>
          </p:cNvPr>
          <p:cNvSpPr/>
          <p:nvPr/>
        </p:nvSpPr>
        <p:spPr bwMode="white">
          <a:xfrm>
            <a:off x="1005714" y="2727311"/>
            <a:ext cx="761904" cy="209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059AA7-4147-08C2-DE40-3D5978A4DCC9}"/>
              </a:ext>
            </a:extLst>
          </p:cNvPr>
          <p:cNvSpPr/>
          <p:nvPr/>
        </p:nvSpPr>
        <p:spPr bwMode="white">
          <a:xfrm>
            <a:off x="3120000" y="2727311"/>
            <a:ext cx="3961904" cy="22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65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116DDA-CAE3-83E7-81F4-92D3974D40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6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32DDEB-CFF8-9137-0192-717429DD24B7}"/>
              </a:ext>
            </a:extLst>
          </p:cNvPr>
          <p:cNvSpPr/>
          <p:nvPr/>
        </p:nvSpPr>
        <p:spPr bwMode="white">
          <a:xfrm>
            <a:off x="2024761" y="2175220"/>
            <a:ext cx="6895238" cy="2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7C8681-E2CA-2A89-3E1E-87FBD9906188}"/>
              </a:ext>
            </a:extLst>
          </p:cNvPr>
          <p:cNvSpPr/>
          <p:nvPr/>
        </p:nvSpPr>
        <p:spPr bwMode="white">
          <a:xfrm>
            <a:off x="1986666" y="2566744"/>
            <a:ext cx="8133333" cy="23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4C4B8B-AD98-9981-D1C3-F2509B65E360}"/>
              </a:ext>
            </a:extLst>
          </p:cNvPr>
          <p:cNvSpPr/>
          <p:nvPr/>
        </p:nvSpPr>
        <p:spPr bwMode="white">
          <a:xfrm>
            <a:off x="5253333" y="2967817"/>
            <a:ext cx="200000" cy="18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81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748719-7A91-2DD2-6FC3-0BEDC7DF1E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0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996DA3-05DD-B424-344E-3B214798C4C9}"/>
              </a:ext>
            </a:extLst>
          </p:cNvPr>
          <p:cNvSpPr/>
          <p:nvPr/>
        </p:nvSpPr>
        <p:spPr bwMode="white">
          <a:xfrm>
            <a:off x="5758095" y="1143937"/>
            <a:ext cx="209523" cy="18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21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6AA51C-DBB2-0534-46FC-7208B877A5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6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46F2F3-C81E-EEC9-1B17-7C412997D4C4}"/>
              </a:ext>
            </a:extLst>
          </p:cNvPr>
          <p:cNvSpPr/>
          <p:nvPr/>
        </p:nvSpPr>
        <p:spPr bwMode="white">
          <a:xfrm>
            <a:off x="5796190" y="1572768"/>
            <a:ext cx="742857" cy="2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A817FB-FC0F-08E5-660F-3C98D7388AAD}"/>
              </a:ext>
            </a:extLst>
          </p:cNvPr>
          <p:cNvSpPr/>
          <p:nvPr/>
        </p:nvSpPr>
        <p:spPr bwMode="white">
          <a:xfrm>
            <a:off x="8148571" y="2049569"/>
            <a:ext cx="514285" cy="24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0B77B2-FD92-C6E6-6303-5E529444E560}"/>
              </a:ext>
            </a:extLst>
          </p:cNvPr>
          <p:cNvSpPr/>
          <p:nvPr/>
        </p:nvSpPr>
        <p:spPr bwMode="white">
          <a:xfrm>
            <a:off x="5120000" y="2459617"/>
            <a:ext cx="980952" cy="20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F57614-B820-486E-25D7-88B252BA8A8B}"/>
              </a:ext>
            </a:extLst>
          </p:cNvPr>
          <p:cNvSpPr/>
          <p:nvPr/>
        </p:nvSpPr>
        <p:spPr bwMode="white">
          <a:xfrm>
            <a:off x="8148571" y="2450081"/>
            <a:ext cx="1019047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D5640E-6A27-CD35-A15D-BCE6DF53C610}"/>
              </a:ext>
            </a:extLst>
          </p:cNvPr>
          <p:cNvSpPr/>
          <p:nvPr/>
        </p:nvSpPr>
        <p:spPr bwMode="white">
          <a:xfrm>
            <a:off x="5767619" y="2841057"/>
            <a:ext cx="552380" cy="20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A57482-B92F-91CE-72A0-F2F9A4266F3E}"/>
              </a:ext>
            </a:extLst>
          </p:cNvPr>
          <p:cNvSpPr/>
          <p:nvPr/>
        </p:nvSpPr>
        <p:spPr bwMode="white">
          <a:xfrm>
            <a:off x="8653333" y="2850594"/>
            <a:ext cx="1514285" cy="20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53BCB3-AACF-91BB-DA2B-0C8A72C14501}"/>
              </a:ext>
            </a:extLst>
          </p:cNvPr>
          <p:cNvSpPr/>
          <p:nvPr/>
        </p:nvSpPr>
        <p:spPr bwMode="white">
          <a:xfrm>
            <a:off x="4272380" y="3222498"/>
            <a:ext cx="1590476" cy="24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EDB9945-56D0-4F73-3D29-A0036D820B7C}"/>
              </a:ext>
            </a:extLst>
          </p:cNvPr>
          <p:cNvSpPr/>
          <p:nvPr/>
        </p:nvSpPr>
        <p:spPr bwMode="white">
          <a:xfrm>
            <a:off x="7291428" y="3232034"/>
            <a:ext cx="380952" cy="2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29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