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2CD9B9-E579-C468-CB22-7960E0A97C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912" y="2924944"/>
            <a:ext cx="10800000" cy="762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2BEF6E-5C64-60E4-3758-A6EE01D627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0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8246AB-806D-DF51-DE6B-561EF9A3FD21}"/>
              </a:ext>
            </a:extLst>
          </p:cNvPr>
          <p:cNvSpPr/>
          <p:nvPr/>
        </p:nvSpPr>
        <p:spPr bwMode="white">
          <a:xfrm>
            <a:off x="6986666" y="2403768"/>
            <a:ext cx="2638095" cy="22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27282C-C2DB-9872-3A62-F311CF7DE5C8}"/>
              </a:ext>
            </a:extLst>
          </p:cNvPr>
          <p:cNvSpPr/>
          <p:nvPr/>
        </p:nvSpPr>
        <p:spPr bwMode="white">
          <a:xfrm>
            <a:off x="6548571" y="2814208"/>
            <a:ext cx="1209523" cy="21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346642-FE2F-EDF8-6647-2367A3B47F46}"/>
              </a:ext>
            </a:extLst>
          </p:cNvPr>
          <p:cNvSpPr/>
          <p:nvPr/>
        </p:nvSpPr>
        <p:spPr bwMode="white">
          <a:xfrm>
            <a:off x="2643809" y="3759175"/>
            <a:ext cx="3104761" cy="22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969C59-7C35-1D3D-2B25-26134A2578DD}"/>
              </a:ext>
            </a:extLst>
          </p:cNvPr>
          <p:cNvSpPr/>
          <p:nvPr/>
        </p:nvSpPr>
        <p:spPr bwMode="white">
          <a:xfrm>
            <a:off x="2205714" y="4160071"/>
            <a:ext cx="3571428" cy="23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FB606B-1A78-3329-C7E0-5B76D18ADCA5}"/>
              </a:ext>
            </a:extLst>
          </p:cNvPr>
          <p:cNvSpPr/>
          <p:nvPr/>
        </p:nvSpPr>
        <p:spPr bwMode="white">
          <a:xfrm>
            <a:off x="6196190" y="4790049"/>
            <a:ext cx="1152380" cy="23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981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7E6120-64DE-535B-E6DC-4DC1070820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3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F5843A-7E69-2528-1DD2-48B9C19868DC}"/>
              </a:ext>
            </a:extLst>
          </p:cNvPr>
          <p:cNvSpPr/>
          <p:nvPr/>
        </p:nvSpPr>
        <p:spPr bwMode="white">
          <a:xfrm>
            <a:off x="2262857" y="4321497"/>
            <a:ext cx="495238" cy="2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A79155-F9B3-AAA1-B184-D89D1CEBA260}"/>
              </a:ext>
            </a:extLst>
          </p:cNvPr>
          <p:cNvSpPr/>
          <p:nvPr/>
        </p:nvSpPr>
        <p:spPr bwMode="white">
          <a:xfrm>
            <a:off x="5339047" y="4331039"/>
            <a:ext cx="523809" cy="209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A635C1-AFC4-5628-39D6-D70B9CA7874F}"/>
              </a:ext>
            </a:extLst>
          </p:cNvPr>
          <p:cNvSpPr/>
          <p:nvPr/>
        </p:nvSpPr>
        <p:spPr bwMode="white">
          <a:xfrm>
            <a:off x="6434285" y="4321497"/>
            <a:ext cx="523809" cy="2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56346B-1845-895C-7022-D18DACEA96BB}"/>
              </a:ext>
            </a:extLst>
          </p:cNvPr>
          <p:cNvSpPr/>
          <p:nvPr/>
        </p:nvSpPr>
        <p:spPr bwMode="white">
          <a:xfrm>
            <a:off x="7558095" y="4321497"/>
            <a:ext cx="523809" cy="2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541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874A0F-B771-155B-20F7-55ECFEBD17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D0A833-441A-BE3E-EA32-0A6DC5C05531}"/>
              </a:ext>
            </a:extLst>
          </p:cNvPr>
          <p:cNvSpPr/>
          <p:nvPr/>
        </p:nvSpPr>
        <p:spPr bwMode="white">
          <a:xfrm>
            <a:off x="5710476" y="1076972"/>
            <a:ext cx="1000000" cy="22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203C75-C64C-AD24-3A22-D6D5495F1B40}"/>
              </a:ext>
            </a:extLst>
          </p:cNvPr>
          <p:cNvSpPr/>
          <p:nvPr/>
        </p:nvSpPr>
        <p:spPr bwMode="white">
          <a:xfrm>
            <a:off x="10005714" y="1076972"/>
            <a:ext cx="523809" cy="23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3689D0-5D14-6526-994E-1EF0F122EA4F}"/>
              </a:ext>
            </a:extLst>
          </p:cNvPr>
          <p:cNvSpPr/>
          <p:nvPr/>
        </p:nvSpPr>
        <p:spPr bwMode="white">
          <a:xfrm>
            <a:off x="5129523" y="1544579"/>
            <a:ext cx="200000" cy="181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A7C3DA-B98F-276A-BF78-A7576540B57A}"/>
              </a:ext>
            </a:extLst>
          </p:cNvPr>
          <p:cNvSpPr/>
          <p:nvPr/>
        </p:nvSpPr>
        <p:spPr bwMode="white">
          <a:xfrm>
            <a:off x="8291428" y="2851970"/>
            <a:ext cx="514285" cy="22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067CBB-18BC-DD98-A76B-6C0FDD4AEC90}"/>
              </a:ext>
            </a:extLst>
          </p:cNvPr>
          <p:cNvSpPr/>
          <p:nvPr/>
        </p:nvSpPr>
        <p:spPr bwMode="white">
          <a:xfrm>
            <a:off x="4834285" y="3300491"/>
            <a:ext cx="523809" cy="22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9C89CD3-E764-7D70-2994-A375FB9038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15135"/>
            <a:ext cx="10800000" cy="2165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8DD101-0B59-D6EC-7D3E-DA8757BD60AF}"/>
              </a:ext>
            </a:extLst>
          </p:cNvPr>
          <p:cNvSpPr/>
          <p:nvPr/>
        </p:nvSpPr>
        <p:spPr bwMode="white">
          <a:xfrm>
            <a:off x="4881904" y="3720090"/>
            <a:ext cx="200000" cy="18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05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680355-B112-211D-7792-CC029FEAEC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65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0C81D0-5F12-74E6-A47E-706EA0B007DD}"/>
              </a:ext>
            </a:extLst>
          </p:cNvPr>
          <p:cNvSpPr/>
          <p:nvPr/>
        </p:nvSpPr>
        <p:spPr bwMode="white">
          <a:xfrm>
            <a:off x="1396190" y="1707013"/>
            <a:ext cx="9476190" cy="2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5D7F89-77C1-D56C-9F6F-A1C078694140}"/>
              </a:ext>
            </a:extLst>
          </p:cNvPr>
          <p:cNvSpPr/>
          <p:nvPr/>
        </p:nvSpPr>
        <p:spPr bwMode="white">
          <a:xfrm>
            <a:off x="1158095" y="2155658"/>
            <a:ext cx="3342857" cy="2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414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2023-12-29T14:15:31Z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