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31700-DC9E-DED0-9EE8-1302EC322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636912"/>
            <a:ext cx="10800000" cy="11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E81FB-F385-D8D0-6111-F73465585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664B0-5DA8-8A59-F14F-B6E910C27539}"/>
              </a:ext>
            </a:extLst>
          </p:cNvPr>
          <p:cNvSpPr/>
          <p:nvPr/>
        </p:nvSpPr>
        <p:spPr bwMode="white">
          <a:xfrm>
            <a:off x="6367619" y="1945990"/>
            <a:ext cx="295238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2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D86FA-3576-9EAF-4F36-77D2E09788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5E70B-0530-D461-658C-510BF88C8205}"/>
              </a:ext>
            </a:extLst>
          </p:cNvPr>
          <p:cNvSpPr/>
          <p:nvPr/>
        </p:nvSpPr>
        <p:spPr bwMode="white">
          <a:xfrm>
            <a:off x="3900952" y="1477029"/>
            <a:ext cx="295238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07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83E0A-8B44-DC70-F989-7BA387555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5BC87D-09C1-B23A-89A2-5A6392BF1890}"/>
              </a:ext>
            </a:extLst>
          </p:cNvPr>
          <p:cNvSpPr/>
          <p:nvPr/>
        </p:nvSpPr>
        <p:spPr bwMode="white">
          <a:xfrm>
            <a:off x="7720000" y="1506467"/>
            <a:ext cx="542857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3F325B-55E3-293B-25F1-7A45D95D0445}"/>
              </a:ext>
            </a:extLst>
          </p:cNvPr>
          <p:cNvSpPr/>
          <p:nvPr/>
        </p:nvSpPr>
        <p:spPr bwMode="white">
          <a:xfrm>
            <a:off x="9129523" y="1496923"/>
            <a:ext cx="476191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1E3493-72AA-70F1-27EA-36D8106271E8}"/>
              </a:ext>
            </a:extLst>
          </p:cNvPr>
          <p:cNvSpPr/>
          <p:nvPr/>
        </p:nvSpPr>
        <p:spPr bwMode="white">
          <a:xfrm>
            <a:off x="10624761" y="1496923"/>
            <a:ext cx="276190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9BA8F5-2A2B-26F0-4543-41650FC4B259}"/>
              </a:ext>
            </a:extLst>
          </p:cNvPr>
          <p:cNvSpPr/>
          <p:nvPr/>
        </p:nvSpPr>
        <p:spPr bwMode="white">
          <a:xfrm>
            <a:off x="1043809" y="1935950"/>
            <a:ext cx="238095" cy="19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D359CC-662C-516B-E816-F33179EDE88C}"/>
              </a:ext>
            </a:extLst>
          </p:cNvPr>
          <p:cNvSpPr/>
          <p:nvPr/>
        </p:nvSpPr>
        <p:spPr bwMode="white">
          <a:xfrm>
            <a:off x="3348571" y="2336801"/>
            <a:ext cx="295238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22BD2A-C5B9-E3D5-29DA-0CB8AE03A964}"/>
              </a:ext>
            </a:extLst>
          </p:cNvPr>
          <p:cNvSpPr/>
          <p:nvPr/>
        </p:nvSpPr>
        <p:spPr bwMode="white">
          <a:xfrm>
            <a:off x="6796190" y="2336801"/>
            <a:ext cx="295238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2CE643-BDB0-ED82-3D32-460C3A38DF6B}"/>
              </a:ext>
            </a:extLst>
          </p:cNvPr>
          <p:cNvSpPr/>
          <p:nvPr/>
        </p:nvSpPr>
        <p:spPr bwMode="white">
          <a:xfrm>
            <a:off x="9996190" y="2336801"/>
            <a:ext cx="295238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F0F204-1EB4-9046-2D3C-E1DBFD84B79B}"/>
              </a:ext>
            </a:extLst>
          </p:cNvPr>
          <p:cNvSpPr/>
          <p:nvPr/>
        </p:nvSpPr>
        <p:spPr bwMode="white">
          <a:xfrm>
            <a:off x="4253333" y="3902027"/>
            <a:ext cx="1000000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343DEB-749A-9916-1F79-A8C60E18B376}"/>
              </a:ext>
            </a:extLst>
          </p:cNvPr>
          <p:cNvSpPr/>
          <p:nvPr/>
        </p:nvSpPr>
        <p:spPr bwMode="white">
          <a:xfrm>
            <a:off x="6339047" y="3902027"/>
            <a:ext cx="1009523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F8785E-8ABD-7C7E-953B-8DA2B3A210D7}"/>
              </a:ext>
            </a:extLst>
          </p:cNvPr>
          <p:cNvSpPr/>
          <p:nvPr/>
        </p:nvSpPr>
        <p:spPr bwMode="white">
          <a:xfrm>
            <a:off x="8443809" y="3892483"/>
            <a:ext cx="1038094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6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35CF1-A2DB-3FDE-6529-9162D24A1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994AB7-4733-F8A3-432D-386E38B14318}"/>
              </a:ext>
            </a:extLst>
          </p:cNvPr>
          <p:cNvSpPr/>
          <p:nvPr/>
        </p:nvSpPr>
        <p:spPr bwMode="white">
          <a:xfrm>
            <a:off x="3034285" y="1468488"/>
            <a:ext cx="200000" cy="1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8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02306-10B7-F1F7-B481-7A9E9799F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D7BB2F-02C5-4858-D6E0-89541CC50D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113"/>
            <a:ext cx="10800000" cy="364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7590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28DC9-9DA9-A5B5-51F4-B676D10BD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02DE55-9A90-527C-57B0-A624BAB7EF1F}"/>
              </a:ext>
            </a:extLst>
          </p:cNvPr>
          <p:cNvSpPr/>
          <p:nvPr/>
        </p:nvSpPr>
        <p:spPr bwMode="white">
          <a:xfrm>
            <a:off x="6443809" y="1563774"/>
            <a:ext cx="523809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7241E4-F518-AD9A-2E1F-EF8DCC1544B8}"/>
              </a:ext>
            </a:extLst>
          </p:cNvPr>
          <p:cNvSpPr/>
          <p:nvPr/>
        </p:nvSpPr>
        <p:spPr bwMode="white">
          <a:xfrm>
            <a:off x="3500952" y="2012378"/>
            <a:ext cx="1247619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43738-C566-3E1A-5F2D-F271016B320B}"/>
              </a:ext>
            </a:extLst>
          </p:cNvPr>
          <p:cNvSpPr/>
          <p:nvPr/>
        </p:nvSpPr>
        <p:spPr bwMode="white">
          <a:xfrm>
            <a:off x="4481904" y="2480071"/>
            <a:ext cx="504761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966F6-AD1C-44CA-506D-B6A5C61FFEB6}"/>
              </a:ext>
            </a:extLst>
          </p:cNvPr>
          <p:cNvSpPr/>
          <p:nvPr/>
        </p:nvSpPr>
        <p:spPr bwMode="white">
          <a:xfrm>
            <a:off x="6339047" y="3396367"/>
            <a:ext cx="723809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1444C0-AB24-E5FE-1BAE-356232B73195}"/>
              </a:ext>
            </a:extLst>
          </p:cNvPr>
          <p:cNvSpPr/>
          <p:nvPr/>
        </p:nvSpPr>
        <p:spPr bwMode="white">
          <a:xfrm>
            <a:off x="7662857" y="3377278"/>
            <a:ext cx="761904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4395B1-809C-B0A6-ACDF-C278A58472DD}"/>
              </a:ext>
            </a:extLst>
          </p:cNvPr>
          <p:cNvSpPr/>
          <p:nvPr/>
        </p:nvSpPr>
        <p:spPr bwMode="white">
          <a:xfrm>
            <a:off x="1272380" y="4284029"/>
            <a:ext cx="9619047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A53160-9AF8-E074-F202-950B521A36A7}"/>
              </a:ext>
            </a:extLst>
          </p:cNvPr>
          <p:cNvSpPr/>
          <p:nvPr/>
        </p:nvSpPr>
        <p:spPr bwMode="white">
          <a:xfrm>
            <a:off x="1034285" y="4742177"/>
            <a:ext cx="4561904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46DB4-60ED-B4B1-135E-6A5FF4F4A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5617E-7EAC-F3B3-DF58-22FB4015529E}"/>
              </a:ext>
            </a:extLst>
          </p:cNvPr>
          <p:cNvSpPr/>
          <p:nvPr/>
        </p:nvSpPr>
        <p:spPr bwMode="white">
          <a:xfrm>
            <a:off x="1862857" y="2002062"/>
            <a:ext cx="304761" cy="1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672951-BACD-59A9-5B6E-65C04EBA3D64}"/>
              </a:ext>
            </a:extLst>
          </p:cNvPr>
          <p:cNvSpPr/>
          <p:nvPr/>
        </p:nvSpPr>
        <p:spPr bwMode="white">
          <a:xfrm>
            <a:off x="3862857" y="2450330"/>
            <a:ext cx="314285" cy="1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E9339-7B0B-AEC4-23EE-68AB206D9B52}"/>
              </a:ext>
            </a:extLst>
          </p:cNvPr>
          <p:cNvSpPr/>
          <p:nvPr/>
        </p:nvSpPr>
        <p:spPr bwMode="white">
          <a:xfrm>
            <a:off x="1758095" y="2889060"/>
            <a:ext cx="3333333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504E96-B489-0A1C-1A40-7386D505BA13}"/>
              </a:ext>
            </a:extLst>
          </p:cNvPr>
          <p:cNvSpPr/>
          <p:nvPr/>
        </p:nvSpPr>
        <p:spPr bwMode="white">
          <a:xfrm>
            <a:off x="1034285" y="3346866"/>
            <a:ext cx="961904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FFEB49-CD59-5F8E-9DDB-440F9D58B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83510"/>
            <a:ext cx="10800000" cy="272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43DA58-DB4B-BF7F-F871-68B2509E8793}"/>
              </a:ext>
            </a:extLst>
          </p:cNvPr>
          <p:cNvSpPr/>
          <p:nvPr/>
        </p:nvSpPr>
        <p:spPr bwMode="white">
          <a:xfrm>
            <a:off x="2034285" y="4313891"/>
            <a:ext cx="228571" cy="1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