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135C4-A6B4-3E7A-FE6E-5FF689A13D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103011"/>
            <a:ext cx="10800000" cy="65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C8C0F-AF76-0D13-CB03-9F5057363B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9210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3E603-88E1-E73A-3758-25487B3B39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2AFD3-AFAC-EA23-15D0-710A7B5CE13F}"/>
              </a:ext>
            </a:extLst>
          </p:cNvPr>
          <p:cNvSpPr/>
          <p:nvPr/>
        </p:nvSpPr>
        <p:spPr bwMode="white">
          <a:xfrm>
            <a:off x="1653333" y="1458379"/>
            <a:ext cx="2095238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29A84-D632-6A19-EAC6-9DCDF56E0ABF}"/>
              </a:ext>
            </a:extLst>
          </p:cNvPr>
          <p:cNvSpPr/>
          <p:nvPr/>
        </p:nvSpPr>
        <p:spPr bwMode="white">
          <a:xfrm>
            <a:off x="1615238" y="1858927"/>
            <a:ext cx="8409523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A63A42-DD94-798F-793E-1A04853DDB4D}"/>
              </a:ext>
            </a:extLst>
          </p:cNvPr>
          <p:cNvSpPr/>
          <p:nvPr/>
        </p:nvSpPr>
        <p:spPr bwMode="white">
          <a:xfrm>
            <a:off x="5834285" y="2249939"/>
            <a:ext cx="1009523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7A8D6C1-F20D-A959-D030-F5CA2AC50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127878"/>
            <a:ext cx="662339" cy="65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64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95A99-7FFA-0835-656E-BA4A5450FB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C0505B-3864-39F8-F904-C0BB948477ED}"/>
              </a:ext>
            </a:extLst>
          </p:cNvPr>
          <p:cNvSpPr/>
          <p:nvPr/>
        </p:nvSpPr>
        <p:spPr bwMode="white">
          <a:xfrm>
            <a:off x="1262857" y="1430501"/>
            <a:ext cx="9638095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061FF-9A6B-BFA6-19B4-41DEBEDD39F3}"/>
              </a:ext>
            </a:extLst>
          </p:cNvPr>
          <p:cNvSpPr/>
          <p:nvPr/>
        </p:nvSpPr>
        <p:spPr bwMode="white">
          <a:xfrm>
            <a:off x="1062857" y="1822137"/>
            <a:ext cx="5761904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03C25E-DDC3-981F-854F-8F795887493B}"/>
              </a:ext>
            </a:extLst>
          </p:cNvPr>
          <p:cNvSpPr/>
          <p:nvPr/>
        </p:nvSpPr>
        <p:spPr bwMode="white">
          <a:xfrm>
            <a:off x="1262857" y="3006598"/>
            <a:ext cx="9638095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172A00-BB74-0F85-A903-5DED0118AF5C}"/>
              </a:ext>
            </a:extLst>
          </p:cNvPr>
          <p:cNvSpPr/>
          <p:nvPr/>
        </p:nvSpPr>
        <p:spPr bwMode="white">
          <a:xfrm>
            <a:off x="1024761" y="3407787"/>
            <a:ext cx="3219047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5E4F9-9F3B-F641-827F-08DEAE904B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45D729-1960-9E7F-D5CD-02840401749E}"/>
              </a:ext>
            </a:extLst>
          </p:cNvPr>
          <p:cNvSpPr/>
          <p:nvPr/>
        </p:nvSpPr>
        <p:spPr bwMode="white">
          <a:xfrm>
            <a:off x="7300952" y="3234121"/>
            <a:ext cx="266666" cy="2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2115BE-4404-CF28-F1E2-16FEC8F272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7219"/>
            <a:ext cx="10800000" cy="2018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3CCF7B-DD57-9B72-DAD7-4EEC57CB3E46}"/>
              </a:ext>
            </a:extLst>
          </p:cNvPr>
          <p:cNvSpPr/>
          <p:nvPr/>
        </p:nvSpPr>
        <p:spPr bwMode="white">
          <a:xfrm>
            <a:off x="1500952" y="4127716"/>
            <a:ext cx="1276190" cy="2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40A446-0B9C-0296-6461-34C5DE082B96}"/>
              </a:ext>
            </a:extLst>
          </p:cNvPr>
          <p:cNvSpPr/>
          <p:nvPr/>
        </p:nvSpPr>
        <p:spPr bwMode="white">
          <a:xfrm>
            <a:off x="3967619" y="4127716"/>
            <a:ext cx="1257142" cy="2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7F6763-CB97-1EFA-C8F4-86A2B0CF523B}"/>
              </a:ext>
            </a:extLst>
          </p:cNvPr>
          <p:cNvSpPr/>
          <p:nvPr/>
        </p:nvSpPr>
        <p:spPr bwMode="white">
          <a:xfrm>
            <a:off x="6691428" y="4137282"/>
            <a:ext cx="485714" cy="21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E86F64-E8DB-8D42-B7B6-E51B392EF160}"/>
              </a:ext>
            </a:extLst>
          </p:cNvPr>
          <p:cNvSpPr/>
          <p:nvPr/>
        </p:nvSpPr>
        <p:spPr bwMode="white">
          <a:xfrm>
            <a:off x="1520000" y="4529513"/>
            <a:ext cx="638095" cy="2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89CAD2-A295-60CE-7EFA-A00927E50826}"/>
              </a:ext>
            </a:extLst>
          </p:cNvPr>
          <p:cNvSpPr/>
          <p:nvPr/>
        </p:nvSpPr>
        <p:spPr bwMode="white">
          <a:xfrm>
            <a:off x="3967619" y="4519947"/>
            <a:ext cx="895238" cy="2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ED08B6-7A66-9974-4AB3-06289D9BC395}"/>
              </a:ext>
            </a:extLst>
          </p:cNvPr>
          <p:cNvSpPr/>
          <p:nvPr/>
        </p:nvSpPr>
        <p:spPr bwMode="white">
          <a:xfrm>
            <a:off x="5472380" y="4931311"/>
            <a:ext cx="228571" cy="22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9F449C-4908-2E31-F472-A50EF19DDC95}"/>
              </a:ext>
            </a:extLst>
          </p:cNvPr>
          <p:cNvSpPr/>
          <p:nvPr/>
        </p:nvSpPr>
        <p:spPr bwMode="white">
          <a:xfrm>
            <a:off x="1881904" y="5323542"/>
            <a:ext cx="495238" cy="2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84E2C6-DC18-754C-6C4E-C0E730396E1F}"/>
              </a:ext>
            </a:extLst>
          </p:cNvPr>
          <p:cNvSpPr/>
          <p:nvPr/>
        </p:nvSpPr>
        <p:spPr bwMode="white">
          <a:xfrm>
            <a:off x="2986666" y="5313975"/>
            <a:ext cx="504761" cy="2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6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