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0" d="100"/>
          <a:sy n="70" d="100"/>
        </p:scale>
        <p:origin x="32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50061A-93AD-E02D-AC42-7DAD8B12E4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904" y="3140968"/>
            <a:ext cx="10800000" cy="784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A0D584-0432-502A-B473-1A98818CFF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8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9351CD-5460-C412-2F7A-FC221FD49B7F}"/>
              </a:ext>
            </a:extLst>
          </p:cNvPr>
          <p:cNvSpPr/>
          <p:nvPr/>
        </p:nvSpPr>
        <p:spPr bwMode="white">
          <a:xfrm>
            <a:off x="10424761" y="2106065"/>
            <a:ext cx="190476" cy="181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5ED415-BFE9-0AC2-9AC8-C7E856B43FE0}"/>
              </a:ext>
            </a:extLst>
          </p:cNvPr>
          <p:cNvSpPr/>
          <p:nvPr/>
        </p:nvSpPr>
        <p:spPr bwMode="white">
          <a:xfrm>
            <a:off x="10405714" y="3001882"/>
            <a:ext cx="219047" cy="190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3CC6C5-4240-D4A8-AB06-DDAA91AEA7B5}"/>
              </a:ext>
            </a:extLst>
          </p:cNvPr>
          <p:cNvSpPr/>
          <p:nvPr/>
        </p:nvSpPr>
        <p:spPr bwMode="white">
          <a:xfrm>
            <a:off x="10396190" y="3449791"/>
            <a:ext cx="228572" cy="181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4F02DD-4C8E-8550-22F8-2BE23D928E88}"/>
              </a:ext>
            </a:extLst>
          </p:cNvPr>
          <p:cNvSpPr/>
          <p:nvPr/>
        </p:nvSpPr>
        <p:spPr bwMode="white">
          <a:xfrm>
            <a:off x="10405714" y="3897699"/>
            <a:ext cx="209523" cy="190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482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114843-55AA-987E-9697-02C170775F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1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E52951-5DF0-E787-0A91-343E74A6D2B4}"/>
              </a:ext>
            </a:extLst>
          </p:cNvPr>
          <p:cNvSpPr/>
          <p:nvPr/>
        </p:nvSpPr>
        <p:spPr bwMode="white">
          <a:xfrm>
            <a:off x="6253333" y="2125152"/>
            <a:ext cx="285714" cy="209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C9C108-A305-72C3-6AEE-BDC82E8586E5}"/>
              </a:ext>
            </a:extLst>
          </p:cNvPr>
          <p:cNvSpPr/>
          <p:nvPr/>
        </p:nvSpPr>
        <p:spPr bwMode="white">
          <a:xfrm>
            <a:off x="7329523" y="2582601"/>
            <a:ext cx="238095" cy="209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97109A-C0EC-D429-02E3-E842404A4286}"/>
              </a:ext>
            </a:extLst>
          </p:cNvPr>
          <p:cNvSpPr/>
          <p:nvPr/>
        </p:nvSpPr>
        <p:spPr bwMode="white">
          <a:xfrm>
            <a:off x="8481904" y="2582601"/>
            <a:ext cx="238095" cy="209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858AFD-D3D5-81C9-8D04-2371937FC154}"/>
              </a:ext>
            </a:extLst>
          </p:cNvPr>
          <p:cNvSpPr/>
          <p:nvPr/>
        </p:nvSpPr>
        <p:spPr bwMode="white">
          <a:xfrm>
            <a:off x="6529523" y="3011459"/>
            <a:ext cx="295238" cy="219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707F9E-CFB7-9D93-E4CB-CF9EB6C71006}"/>
              </a:ext>
            </a:extLst>
          </p:cNvPr>
          <p:cNvSpPr/>
          <p:nvPr/>
        </p:nvSpPr>
        <p:spPr bwMode="white">
          <a:xfrm>
            <a:off x="10081904" y="3020989"/>
            <a:ext cx="295238" cy="219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9C8D557-E3F8-FC28-E85F-A99D8167C3C3}"/>
              </a:ext>
            </a:extLst>
          </p:cNvPr>
          <p:cNvSpPr/>
          <p:nvPr/>
        </p:nvSpPr>
        <p:spPr bwMode="white">
          <a:xfrm>
            <a:off x="1072380" y="3468908"/>
            <a:ext cx="295238" cy="219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8A3A918-63E7-DE71-6612-61614ACD1D73}"/>
              </a:ext>
            </a:extLst>
          </p:cNvPr>
          <p:cNvSpPr/>
          <p:nvPr/>
        </p:nvSpPr>
        <p:spPr bwMode="white">
          <a:xfrm>
            <a:off x="3681904" y="3907297"/>
            <a:ext cx="266666" cy="23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5285D80-CCFE-6261-3453-E96B52087679}"/>
              </a:ext>
            </a:extLst>
          </p:cNvPr>
          <p:cNvSpPr/>
          <p:nvPr/>
        </p:nvSpPr>
        <p:spPr bwMode="white">
          <a:xfrm>
            <a:off x="5958095" y="3926357"/>
            <a:ext cx="238095" cy="219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916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117551-205C-29F9-CED3-072A7F8DF9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1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EB166B-E09D-6CDF-BB9B-0B01560FB385}"/>
              </a:ext>
            </a:extLst>
          </p:cNvPr>
          <p:cNvSpPr/>
          <p:nvPr/>
        </p:nvSpPr>
        <p:spPr bwMode="white">
          <a:xfrm>
            <a:off x="2634285" y="1515154"/>
            <a:ext cx="1000000" cy="2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D4B55F-4042-7D3C-6B59-8754CAD491B3}"/>
              </a:ext>
            </a:extLst>
          </p:cNvPr>
          <p:cNvSpPr/>
          <p:nvPr/>
        </p:nvSpPr>
        <p:spPr bwMode="white">
          <a:xfrm>
            <a:off x="7843809" y="1524684"/>
            <a:ext cx="504760" cy="209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8A35F4-BD01-6C01-9D38-EE2BF67CE87B}"/>
              </a:ext>
            </a:extLst>
          </p:cNvPr>
          <p:cNvSpPr/>
          <p:nvPr/>
        </p:nvSpPr>
        <p:spPr bwMode="white">
          <a:xfrm>
            <a:off x="8929523" y="1515154"/>
            <a:ext cx="514285" cy="219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564958-DC0C-559A-FFBE-1836CD5E7284}"/>
              </a:ext>
            </a:extLst>
          </p:cNvPr>
          <p:cNvSpPr/>
          <p:nvPr/>
        </p:nvSpPr>
        <p:spPr bwMode="white">
          <a:xfrm>
            <a:off x="10015238" y="1515154"/>
            <a:ext cx="504761" cy="2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41DCA8-9D23-B076-3AD7-C991ACB8ADB4}"/>
              </a:ext>
            </a:extLst>
          </p:cNvPr>
          <p:cNvSpPr/>
          <p:nvPr/>
        </p:nvSpPr>
        <p:spPr bwMode="white">
          <a:xfrm>
            <a:off x="4415238" y="1982077"/>
            <a:ext cx="495238" cy="209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49B68AF-A889-2D5E-1E18-E60B819357BA}"/>
              </a:ext>
            </a:extLst>
          </p:cNvPr>
          <p:cNvSpPr/>
          <p:nvPr/>
        </p:nvSpPr>
        <p:spPr bwMode="white">
          <a:xfrm>
            <a:off x="7005714" y="1963019"/>
            <a:ext cx="3333333" cy="22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66E7DA3-0E65-71DB-A440-CAB181C67D41}"/>
              </a:ext>
            </a:extLst>
          </p:cNvPr>
          <p:cNvSpPr/>
          <p:nvPr/>
        </p:nvSpPr>
        <p:spPr bwMode="white">
          <a:xfrm>
            <a:off x="9881904" y="2420413"/>
            <a:ext cx="514285" cy="219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3ED4232-A0A8-8E60-6322-88378F520F44}"/>
              </a:ext>
            </a:extLst>
          </p:cNvPr>
          <p:cNvSpPr/>
          <p:nvPr/>
        </p:nvSpPr>
        <p:spPr bwMode="white">
          <a:xfrm>
            <a:off x="1205714" y="2858748"/>
            <a:ext cx="533333" cy="2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4E613D7-EAB6-5FD2-C89F-61F2A9B3B5AF}"/>
              </a:ext>
            </a:extLst>
          </p:cNvPr>
          <p:cNvSpPr/>
          <p:nvPr/>
        </p:nvSpPr>
        <p:spPr bwMode="white">
          <a:xfrm>
            <a:off x="5015238" y="2858748"/>
            <a:ext cx="1276190" cy="22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1BF0866-4CB1-77A3-AF79-56CD4D4835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391" y="3312772"/>
            <a:ext cx="10800000" cy="2243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CBE5C93-7C84-17FD-F366-63B432524060}"/>
              </a:ext>
            </a:extLst>
          </p:cNvPr>
          <p:cNvSpPr/>
          <p:nvPr/>
        </p:nvSpPr>
        <p:spPr bwMode="white">
          <a:xfrm>
            <a:off x="7530486" y="3455957"/>
            <a:ext cx="295238" cy="219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5433D04-DC10-EAF1-C61F-1129ABCA1F8A}"/>
              </a:ext>
            </a:extLst>
          </p:cNvPr>
          <p:cNvSpPr/>
          <p:nvPr/>
        </p:nvSpPr>
        <p:spPr bwMode="white">
          <a:xfrm>
            <a:off x="8549533" y="3455957"/>
            <a:ext cx="295238" cy="23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D4D6136-9B2F-E7E4-6153-F29E1251DFE8}"/>
              </a:ext>
            </a:extLst>
          </p:cNvPr>
          <p:cNvSpPr/>
          <p:nvPr/>
        </p:nvSpPr>
        <p:spPr bwMode="white">
          <a:xfrm>
            <a:off x="5263819" y="3914153"/>
            <a:ext cx="980952" cy="219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B13A3A5-BAB1-093A-0138-DD265102DCE1}"/>
              </a:ext>
            </a:extLst>
          </p:cNvPr>
          <p:cNvSpPr/>
          <p:nvPr/>
        </p:nvSpPr>
        <p:spPr bwMode="white">
          <a:xfrm>
            <a:off x="1187629" y="4820997"/>
            <a:ext cx="619047" cy="210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0AA13D3-8A81-8853-5BB9-0509B0CD5E4E}"/>
              </a:ext>
            </a:extLst>
          </p:cNvPr>
          <p:cNvSpPr/>
          <p:nvPr/>
        </p:nvSpPr>
        <p:spPr bwMode="white">
          <a:xfrm>
            <a:off x="1911438" y="4801906"/>
            <a:ext cx="8961904" cy="23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D0EF6C7-64BA-4833-B9E0-ED55B23B8944}"/>
              </a:ext>
            </a:extLst>
          </p:cNvPr>
          <p:cNvSpPr/>
          <p:nvPr/>
        </p:nvSpPr>
        <p:spPr bwMode="white">
          <a:xfrm>
            <a:off x="959057" y="5241009"/>
            <a:ext cx="7257142" cy="24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021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FBB926-89E7-4D40-AF70-9930B04BB8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73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BDF5DA-BA57-7581-1E75-ACA211C64CB0}"/>
              </a:ext>
            </a:extLst>
          </p:cNvPr>
          <p:cNvSpPr/>
          <p:nvPr/>
        </p:nvSpPr>
        <p:spPr bwMode="white">
          <a:xfrm>
            <a:off x="8710476" y="1736536"/>
            <a:ext cx="504761" cy="219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280FAC-D35F-6093-E4B4-CFB024BE65CE}"/>
              </a:ext>
            </a:extLst>
          </p:cNvPr>
          <p:cNvSpPr/>
          <p:nvPr/>
        </p:nvSpPr>
        <p:spPr bwMode="white">
          <a:xfrm>
            <a:off x="8720000" y="2176145"/>
            <a:ext cx="771428" cy="229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4DF60A-0C3D-BFDB-B2CA-36BA6E7F9FF2}"/>
              </a:ext>
            </a:extLst>
          </p:cNvPr>
          <p:cNvSpPr/>
          <p:nvPr/>
        </p:nvSpPr>
        <p:spPr bwMode="white">
          <a:xfrm>
            <a:off x="8739047" y="2644424"/>
            <a:ext cx="495238" cy="210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348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2023-12-29T12:36:54Z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