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4" r:id="rId4"/>
    <p:sldId id="333" r:id="rId5"/>
    <p:sldId id="332" r:id="rId6"/>
    <p:sldId id="329" r:id="rId7"/>
    <p:sldId id="328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DE8EFB-A2AD-2CE3-C1A5-E814143A03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068960"/>
            <a:ext cx="10800000" cy="858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BB60CD-161E-0D81-4C47-076E3936DC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2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86298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A4E7A2-328F-55F6-2B5E-005B8BD523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1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0076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2775C9-78BF-20E1-B5EA-5AA3455DF1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1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81614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1B2982-E598-4A0F-470B-96B7108284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9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2E5D33D-EAA8-78E3-D52B-A94F6F940C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221088"/>
            <a:ext cx="10800000" cy="729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B3FE2EF-E582-EAF9-B1BD-9306E9631B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864" y="4984196"/>
            <a:ext cx="10800000" cy="755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35498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E6FC0E-912D-63EF-FB8C-62AE5365C8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1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61144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A01A68-E989-EA52-39A2-F5C987918C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924D3FD-F394-4246-50B5-C51FF57ECB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789040"/>
            <a:ext cx="10800000" cy="1587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38084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73BB43-5DA7-EA13-45FF-5F7BA87282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1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409683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7D9E3A-CFAF-CDFD-3207-8A00D64C15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7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59439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