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7" r:id="rId4"/>
    <p:sldId id="345" r:id="rId5"/>
    <p:sldId id="344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3C0EE-C051-48E0-DBDD-5617BF466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492896"/>
            <a:ext cx="10800000" cy="151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C8E25-3C56-6092-0780-5E670590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A3093C1-8E25-E775-53DC-1CA66E376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784632" cy="251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2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2BB49-87E1-601A-C333-1CBEDEE1B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55B8B-0172-DD41-83E0-773932DD8586}"/>
              </a:ext>
            </a:extLst>
          </p:cNvPr>
          <p:cNvSpPr/>
          <p:nvPr/>
        </p:nvSpPr>
        <p:spPr bwMode="white">
          <a:xfrm>
            <a:off x="10586666" y="2088098"/>
            <a:ext cx="295238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901A13-FCE3-FE65-BFCF-EA2D33C4C7D1}"/>
              </a:ext>
            </a:extLst>
          </p:cNvPr>
          <p:cNvSpPr/>
          <p:nvPr/>
        </p:nvSpPr>
        <p:spPr bwMode="white">
          <a:xfrm>
            <a:off x="10624761" y="2574602"/>
            <a:ext cx="257141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1CC79-2323-AE8C-7226-09417F2327FD}"/>
              </a:ext>
            </a:extLst>
          </p:cNvPr>
          <p:cNvSpPr/>
          <p:nvPr/>
        </p:nvSpPr>
        <p:spPr bwMode="white">
          <a:xfrm>
            <a:off x="10624761" y="3509453"/>
            <a:ext cx="257141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35C959-3026-7B42-59F1-6594196E9231}"/>
              </a:ext>
            </a:extLst>
          </p:cNvPr>
          <p:cNvSpPr/>
          <p:nvPr/>
        </p:nvSpPr>
        <p:spPr bwMode="white">
          <a:xfrm>
            <a:off x="10624761" y="4444305"/>
            <a:ext cx="257141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4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3D9CC-C8B8-CC17-0924-B47A14D2D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456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A180F-139C-84C5-2C8E-F56CC875CA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D51A3-E069-52AE-6A81-05595A9D4804}"/>
              </a:ext>
            </a:extLst>
          </p:cNvPr>
          <p:cNvSpPr/>
          <p:nvPr/>
        </p:nvSpPr>
        <p:spPr bwMode="white">
          <a:xfrm>
            <a:off x="3300952" y="1553646"/>
            <a:ext cx="323809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520B6-715A-47AC-E812-9D1B4AC448EC}"/>
              </a:ext>
            </a:extLst>
          </p:cNvPr>
          <p:cNvSpPr/>
          <p:nvPr/>
        </p:nvSpPr>
        <p:spPr bwMode="white">
          <a:xfrm>
            <a:off x="8510476" y="1534576"/>
            <a:ext cx="590476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020E0-2C75-3811-44F8-6BBDB0A78335}"/>
              </a:ext>
            </a:extLst>
          </p:cNvPr>
          <p:cNvSpPr/>
          <p:nvPr/>
        </p:nvSpPr>
        <p:spPr bwMode="white">
          <a:xfrm>
            <a:off x="3586666" y="2001800"/>
            <a:ext cx="600000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92268-8FE1-2AA8-05DE-F2C6FFC73FEA}"/>
              </a:ext>
            </a:extLst>
          </p:cNvPr>
          <p:cNvSpPr/>
          <p:nvPr/>
        </p:nvSpPr>
        <p:spPr bwMode="white">
          <a:xfrm>
            <a:off x="8500952" y="2011335"/>
            <a:ext cx="590476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CF8466-EE18-1032-19B3-54CDDEE09BD2}"/>
              </a:ext>
            </a:extLst>
          </p:cNvPr>
          <p:cNvSpPr/>
          <p:nvPr/>
        </p:nvSpPr>
        <p:spPr bwMode="white">
          <a:xfrm>
            <a:off x="1367619" y="2936248"/>
            <a:ext cx="8276190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AF6926-40D9-9CB0-2A2E-A70F4AEBD18D}"/>
              </a:ext>
            </a:extLst>
          </p:cNvPr>
          <p:cNvSpPr/>
          <p:nvPr/>
        </p:nvSpPr>
        <p:spPr bwMode="white">
          <a:xfrm>
            <a:off x="3434285" y="4004189"/>
            <a:ext cx="1961904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10EB7C-380F-72B2-5E82-5CE0F93712AE}"/>
              </a:ext>
            </a:extLst>
          </p:cNvPr>
          <p:cNvSpPr/>
          <p:nvPr/>
        </p:nvSpPr>
        <p:spPr bwMode="white">
          <a:xfrm>
            <a:off x="5910476" y="4004189"/>
            <a:ext cx="1714285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2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84C48-EC34-3A38-5ABD-F63306897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418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7F7C7-062D-2247-B4C8-2D8462DB8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55460"/>
            <a:ext cx="10800000" cy="277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ADAD78-EF98-47DC-E4D4-A0D90DFD06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21" y="3381288"/>
            <a:ext cx="10800000" cy="326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4907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064DA-14B4-F875-1750-EB43F0BE5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CD9ED-8E19-2329-6EAB-D5A2AE777597}"/>
              </a:ext>
            </a:extLst>
          </p:cNvPr>
          <p:cNvSpPr/>
          <p:nvPr/>
        </p:nvSpPr>
        <p:spPr bwMode="white">
          <a:xfrm>
            <a:off x="5986666" y="3488757"/>
            <a:ext cx="209523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3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368A5-2BF7-32FF-9C93-48FE6734E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19C0C-6461-641E-3FCD-035F533CB222}"/>
              </a:ext>
            </a:extLst>
          </p:cNvPr>
          <p:cNvSpPr/>
          <p:nvPr/>
        </p:nvSpPr>
        <p:spPr bwMode="white">
          <a:xfrm>
            <a:off x="5834285" y="1162551"/>
            <a:ext cx="238095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66873E-AE17-CE8A-A6E6-75D3567232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306208"/>
            <a:ext cx="10800000" cy="235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99573-6FB6-9FAD-0B24-C7ABD6DD817E}"/>
              </a:ext>
            </a:extLst>
          </p:cNvPr>
          <p:cNvSpPr/>
          <p:nvPr/>
        </p:nvSpPr>
        <p:spPr bwMode="white">
          <a:xfrm>
            <a:off x="7280534" y="3468176"/>
            <a:ext cx="219047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BB7F74-585F-CE20-23CB-CDCEB6A820F2}"/>
              </a:ext>
            </a:extLst>
          </p:cNvPr>
          <p:cNvSpPr/>
          <p:nvPr/>
        </p:nvSpPr>
        <p:spPr bwMode="white">
          <a:xfrm>
            <a:off x="8728153" y="4849672"/>
            <a:ext cx="609524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1536A9-0CB2-9DB1-2B47-04CEC10F3899}"/>
              </a:ext>
            </a:extLst>
          </p:cNvPr>
          <p:cNvSpPr/>
          <p:nvPr/>
        </p:nvSpPr>
        <p:spPr bwMode="white">
          <a:xfrm>
            <a:off x="10185296" y="4849672"/>
            <a:ext cx="628571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AACAE2-B828-9E52-DE07-9184D5DBD755}"/>
              </a:ext>
            </a:extLst>
          </p:cNvPr>
          <p:cNvSpPr/>
          <p:nvPr/>
        </p:nvSpPr>
        <p:spPr bwMode="white">
          <a:xfrm>
            <a:off x="2661487" y="5316523"/>
            <a:ext cx="580952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18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5876E-CDEA-71BB-C3C1-15C92622E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73CBD-8960-2AB0-0019-231470C818A3}"/>
              </a:ext>
            </a:extLst>
          </p:cNvPr>
          <p:cNvSpPr/>
          <p:nvPr/>
        </p:nvSpPr>
        <p:spPr bwMode="white">
          <a:xfrm>
            <a:off x="8358095" y="1115147"/>
            <a:ext cx="247619" cy="2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D08002-5A40-C2FE-CDFB-5258815ADB9E}"/>
              </a:ext>
            </a:extLst>
          </p:cNvPr>
          <p:cNvSpPr/>
          <p:nvPr/>
        </p:nvSpPr>
        <p:spPr bwMode="white">
          <a:xfrm>
            <a:off x="1329523" y="2489360"/>
            <a:ext cx="9990476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D27DD-50B7-7EC1-65CA-0AD0381D4DF8}"/>
              </a:ext>
            </a:extLst>
          </p:cNvPr>
          <p:cNvSpPr/>
          <p:nvPr/>
        </p:nvSpPr>
        <p:spPr bwMode="white">
          <a:xfrm>
            <a:off x="1091428" y="2947432"/>
            <a:ext cx="9257142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4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1D694-3286-E309-88FE-2867C491E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8465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AE7A3-0D53-14C5-7C64-33A999A4B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A7FA2-138C-C5D1-1CA8-3D93011B5372}"/>
              </a:ext>
            </a:extLst>
          </p:cNvPr>
          <p:cNvSpPr/>
          <p:nvPr/>
        </p:nvSpPr>
        <p:spPr bwMode="white">
          <a:xfrm>
            <a:off x="5481904" y="1698807"/>
            <a:ext cx="219047" cy="2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FD7C0D-C296-17BA-2689-8E266C5583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39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FB7B5-5ACF-3AA2-F69A-8B2614536DE4}"/>
              </a:ext>
            </a:extLst>
          </p:cNvPr>
          <p:cNvSpPr/>
          <p:nvPr/>
        </p:nvSpPr>
        <p:spPr bwMode="white">
          <a:xfrm>
            <a:off x="4024761" y="3722078"/>
            <a:ext cx="571428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23ABD-10DE-7048-FF42-74D583A66F94}"/>
              </a:ext>
            </a:extLst>
          </p:cNvPr>
          <p:cNvSpPr/>
          <p:nvPr/>
        </p:nvSpPr>
        <p:spPr bwMode="white">
          <a:xfrm>
            <a:off x="2243809" y="4207925"/>
            <a:ext cx="590476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6C8295-00C0-D78D-8734-C3FAF21D90AA}"/>
              </a:ext>
            </a:extLst>
          </p:cNvPr>
          <p:cNvSpPr/>
          <p:nvPr/>
        </p:nvSpPr>
        <p:spPr bwMode="white">
          <a:xfrm>
            <a:off x="5491428" y="4217452"/>
            <a:ext cx="60952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2E38EA-9D6F-E22F-64A9-8C1DAE25B23F}"/>
              </a:ext>
            </a:extLst>
          </p:cNvPr>
          <p:cNvSpPr/>
          <p:nvPr/>
        </p:nvSpPr>
        <p:spPr bwMode="white">
          <a:xfrm>
            <a:off x="1796190" y="4684246"/>
            <a:ext cx="571428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44A80E-145E-475E-B692-BD4E14AB50C8}"/>
              </a:ext>
            </a:extLst>
          </p:cNvPr>
          <p:cNvSpPr/>
          <p:nvPr/>
        </p:nvSpPr>
        <p:spPr bwMode="white">
          <a:xfrm>
            <a:off x="8672380" y="4703298"/>
            <a:ext cx="580952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4B95FD-3628-3C95-A496-0D5CE26397BA}"/>
              </a:ext>
            </a:extLst>
          </p:cNvPr>
          <p:cNvSpPr/>
          <p:nvPr/>
        </p:nvSpPr>
        <p:spPr bwMode="white">
          <a:xfrm>
            <a:off x="1491428" y="5179619"/>
            <a:ext cx="590476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B92AE-4675-BD9B-C2CD-BC7A955F3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ABF7B-0B63-5208-64E3-3C2922CDB1CA}"/>
              </a:ext>
            </a:extLst>
          </p:cNvPr>
          <p:cNvSpPr/>
          <p:nvPr/>
        </p:nvSpPr>
        <p:spPr bwMode="white">
          <a:xfrm>
            <a:off x="9348571" y="1582683"/>
            <a:ext cx="238095" cy="2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F1681-A756-B967-B0E9-8D74A3659C2E}"/>
              </a:ext>
            </a:extLst>
          </p:cNvPr>
          <p:cNvSpPr/>
          <p:nvPr/>
        </p:nvSpPr>
        <p:spPr bwMode="white">
          <a:xfrm>
            <a:off x="6253333" y="2546419"/>
            <a:ext cx="257142" cy="2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C82DE1-9693-3925-7E8C-72C2B121CE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982406"/>
            <a:ext cx="10800000" cy="187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48F6C6-CB5D-9283-A6A0-28B84CBF1E8E}"/>
              </a:ext>
            </a:extLst>
          </p:cNvPr>
          <p:cNvSpPr/>
          <p:nvPr/>
        </p:nvSpPr>
        <p:spPr bwMode="white">
          <a:xfrm>
            <a:off x="7043428" y="4106717"/>
            <a:ext cx="219047" cy="21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03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D32C7-4D3D-7BE4-5BA5-EEA2EAA20C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4CF33-BAC7-FD4E-5A49-11E152C124F4}"/>
              </a:ext>
            </a:extLst>
          </p:cNvPr>
          <p:cNvSpPr/>
          <p:nvPr/>
        </p:nvSpPr>
        <p:spPr bwMode="white">
          <a:xfrm>
            <a:off x="1567619" y="1629556"/>
            <a:ext cx="314285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B7BCF-015C-DF7C-1F60-1A79D7DD430F}"/>
              </a:ext>
            </a:extLst>
          </p:cNvPr>
          <p:cNvSpPr/>
          <p:nvPr/>
        </p:nvSpPr>
        <p:spPr bwMode="white">
          <a:xfrm>
            <a:off x="2691428" y="1629556"/>
            <a:ext cx="314285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49548-6EDC-0288-0E41-6C075FB6C4AB}"/>
              </a:ext>
            </a:extLst>
          </p:cNvPr>
          <p:cNvSpPr/>
          <p:nvPr/>
        </p:nvSpPr>
        <p:spPr bwMode="white">
          <a:xfrm>
            <a:off x="6062857" y="1620027"/>
            <a:ext cx="314285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27BA07-5304-A491-C896-B24634932726}"/>
              </a:ext>
            </a:extLst>
          </p:cNvPr>
          <p:cNvSpPr/>
          <p:nvPr/>
        </p:nvSpPr>
        <p:spPr bwMode="white">
          <a:xfrm>
            <a:off x="7815238" y="1620027"/>
            <a:ext cx="304761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285F98-2A22-D641-21C6-6C6BE5A77376}"/>
              </a:ext>
            </a:extLst>
          </p:cNvPr>
          <p:cNvSpPr/>
          <p:nvPr/>
        </p:nvSpPr>
        <p:spPr bwMode="white">
          <a:xfrm>
            <a:off x="8939047" y="1600967"/>
            <a:ext cx="285714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2FCC53-CECF-A102-42F6-C1CDCCB407A5}"/>
              </a:ext>
            </a:extLst>
          </p:cNvPr>
          <p:cNvSpPr/>
          <p:nvPr/>
        </p:nvSpPr>
        <p:spPr bwMode="white">
          <a:xfrm>
            <a:off x="2405714" y="2077458"/>
            <a:ext cx="314285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AC91AD-8924-B28A-2D75-77F9DA90EAB3}"/>
              </a:ext>
            </a:extLst>
          </p:cNvPr>
          <p:cNvSpPr/>
          <p:nvPr/>
        </p:nvSpPr>
        <p:spPr bwMode="white">
          <a:xfrm>
            <a:off x="6062857" y="2086987"/>
            <a:ext cx="314285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10DCEA-0E20-38C7-CF6C-55A735DEF1FB}"/>
              </a:ext>
            </a:extLst>
          </p:cNvPr>
          <p:cNvSpPr/>
          <p:nvPr/>
        </p:nvSpPr>
        <p:spPr bwMode="white">
          <a:xfrm>
            <a:off x="8072380" y="2086987"/>
            <a:ext cx="33333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B9F5AE-91AF-CCC7-C28F-4ECC0C40A625}"/>
              </a:ext>
            </a:extLst>
          </p:cNvPr>
          <p:cNvSpPr/>
          <p:nvPr/>
        </p:nvSpPr>
        <p:spPr bwMode="white">
          <a:xfrm>
            <a:off x="9500952" y="2077458"/>
            <a:ext cx="295238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FF3636-33DA-ED8B-30C9-A93B5FCB40D5}"/>
              </a:ext>
            </a:extLst>
          </p:cNvPr>
          <p:cNvSpPr/>
          <p:nvPr/>
        </p:nvSpPr>
        <p:spPr bwMode="white">
          <a:xfrm>
            <a:off x="3891428" y="2563478"/>
            <a:ext cx="1142857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858BEC-DDCE-FF9B-5548-CB5E4C22321C}"/>
              </a:ext>
            </a:extLst>
          </p:cNvPr>
          <p:cNvSpPr/>
          <p:nvPr/>
        </p:nvSpPr>
        <p:spPr bwMode="white">
          <a:xfrm>
            <a:off x="4853333" y="3039968"/>
            <a:ext cx="1152380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98E337-53A8-6F0E-DD8C-B32CB1FA9DE0}"/>
              </a:ext>
            </a:extLst>
          </p:cNvPr>
          <p:cNvSpPr/>
          <p:nvPr/>
        </p:nvSpPr>
        <p:spPr bwMode="white">
          <a:xfrm>
            <a:off x="7539047" y="3049498"/>
            <a:ext cx="1142857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2BB46D-A6C8-2877-2E53-6EBA773263C7}"/>
              </a:ext>
            </a:extLst>
          </p:cNvPr>
          <p:cNvSpPr/>
          <p:nvPr/>
        </p:nvSpPr>
        <p:spPr bwMode="white">
          <a:xfrm>
            <a:off x="4739047" y="3525989"/>
            <a:ext cx="1133333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28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C2FA5-266D-39D5-4944-6381546BF7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53BBD-1B29-D14C-E8E2-F1023BCA0732}"/>
              </a:ext>
            </a:extLst>
          </p:cNvPr>
          <p:cNvSpPr/>
          <p:nvPr/>
        </p:nvSpPr>
        <p:spPr bwMode="white">
          <a:xfrm>
            <a:off x="6253333" y="1545394"/>
            <a:ext cx="219047" cy="2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BB20EC-A4A2-C8F9-4053-96C366B58E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93" y="2948973"/>
            <a:ext cx="10800000" cy="958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67B20-2760-1776-D921-C769D30678E7}"/>
              </a:ext>
            </a:extLst>
          </p:cNvPr>
          <p:cNvSpPr/>
          <p:nvPr/>
        </p:nvSpPr>
        <p:spPr bwMode="white">
          <a:xfrm>
            <a:off x="9021750" y="3083111"/>
            <a:ext cx="219047" cy="21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C727F6-6E1A-5250-5DBC-87D7E97B248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33" y="3907105"/>
            <a:ext cx="10800000" cy="1462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363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2227A-A0CE-99D4-13D9-3406A8A62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CE390-2ECD-53AF-DFAF-2E49D11EBA04}"/>
              </a:ext>
            </a:extLst>
          </p:cNvPr>
          <p:cNvSpPr/>
          <p:nvPr/>
        </p:nvSpPr>
        <p:spPr bwMode="white">
          <a:xfrm>
            <a:off x="6243809" y="1124456"/>
            <a:ext cx="228571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195369-A71A-FB60-A781-F622000101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53902"/>
            <a:ext cx="10800000" cy="231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E98E7-E41C-6ACE-D856-771B8C0067C1}"/>
              </a:ext>
            </a:extLst>
          </p:cNvPr>
          <p:cNvSpPr/>
          <p:nvPr/>
        </p:nvSpPr>
        <p:spPr bwMode="white">
          <a:xfrm>
            <a:off x="9791238" y="3530308"/>
            <a:ext cx="209523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3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D2ED7-14A8-440E-95D3-C2CCD3A09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76B67-97E6-74A1-FB3D-222129347FC7}"/>
              </a:ext>
            </a:extLst>
          </p:cNvPr>
          <p:cNvSpPr/>
          <p:nvPr/>
        </p:nvSpPr>
        <p:spPr bwMode="white">
          <a:xfrm>
            <a:off x="8367619" y="1114879"/>
            <a:ext cx="228571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3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E89EE-83DE-D3C9-51B5-BB81BA648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1E61B-AC8D-16F7-4797-BA8A7E56DE40}"/>
              </a:ext>
            </a:extLst>
          </p:cNvPr>
          <p:cNvSpPr/>
          <p:nvPr/>
        </p:nvSpPr>
        <p:spPr bwMode="white">
          <a:xfrm>
            <a:off x="1339047" y="2516315"/>
            <a:ext cx="4800000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DA64B-5199-F25D-3C98-615B877A717A}"/>
              </a:ext>
            </a:extLst>
          </p:cNvPr>
          <p:cNvSpPr/>
          <p:nvPr/>
        </p:nvSpPr>
        <p:spPr bwMode="white">
          <a:xfrm>
            <a:off x="6120000" y="2525848"/>
            <a:ext cx="180952" cy="1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FB912D-7F2B-905B-0D2A-BF32718F73B4}"/>
              </a:ext>
            </a:extLst>
          </p:cNvPr>
          <p:cNvSpPr/>
          <p:nvPr/>
        </p:nvSpPr>
        <p:spPr bwMode="white">
          <a:xfrm>
            <a:off x="1358095" y="3460064"/>
            <a:ext cx="8714286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88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663CF-FB35-0483-D0BF-C533AC03E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6AC27-FE79-D965-0548-372E401EE2B2}"/>
              </a:ext>
            </a:extLst>
          </p:cNvPr>
          <p:cNvSpPr/>
          <p:nvPr/>
        </p:nvSpPr>
        <p:spPr bwMode="white">
          <a:xfrm>
            <a:off x="4862857" y="2057883"/>
            <a:ext cx="1704761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90DD6-CA7D-C1B8-DAE3-15B31D124771}"/>
              </a:ext>
            </a:extLst>
          </p:cNvPr>
          <p:cNvSpPr/>
          <p:nvPr/>
        </p:nvSpPr>
        <p:spPr bwMode="white">
          <a:xfrm>
            <a:off x="1767619" y="3010412"/>
            <a:ext cx="546666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3EA0E-80F0-98A9-C2E8-3B3876A71F1C}"/>
              </a:ext>
            </a:extLst>
          </p:cNvPr>
          <p:cNvSpPr/>
          <p:nvPr/>
        </p:nvSpPr>
        <p:spPr bwMode="white">
          <a:xfrm>
            <a:off x="7358095" y="3000887"/>
            <a:ext cx="3980952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2F2885-DE8E-0CE8-65CB-3ED83550A7A8}"/>
              </a:ext>
            </a:extLst>
          </p:cNvPr>
          <p:cNvSpPr/>
          <p:nvPr/>
        </p:nvSpPr>
        <p:spPr bwMode="white">
          <a:xfrm>
            <a:off x="1500952" y="3467626"/>
            <a:ext cx="2942857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