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2" d="100"/>
          <a:sy n="72" d="100"/>
        </p:scale>
        <p:origin x="7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A0924-2D22-71B2-063F-F037061047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852936"/>
            <a:ext cx="10800000" cy="80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92C21-481B-3E2B-EAB0-E7E4F5B916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68518A-E471-F519-A396-6FE339D49BA5}"/>
              </a:ext>
            </a:extLst>
          </p:cNvPr>
          <p:cNvSpPr/>
          <p:nvPr/>
        </p:nvSpPr>
        <p:spPr bwMode="white">
          <a:xfrm>
            <a:off x="7110476" y="2707845"/>
            <a:ext cx="200000" cy="1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7EFFF4D-B973-03C4-481D-5D7940523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556792"/>
            <a:ext cx="8424936" cy="99875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011DF628-2E21-4AEC-71BE-B4000E84CA2D}"/>
              </a:ext>
            </a:extLst>
          </p:cNvPr>
          <p:cNvSpPr txBox="1"/>
          <p:nvPr/>
        </p:nvSpPr>
        <p:spPr>
          <a:xfrm>
            <a:off x="5621522" y="1656057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328CA9-4A2A-8C2F-A93B-40985ED8F10F}"/>
              </a:ext>
            </a:extLst>
          </p:cNvPr>
          <p:cNvSpPr txBox="1"/>
          <p:nvPr/>
        </p:nvSpPr>
        <p:spPr>
          <a:xfrm>
            <a:off x="8112224" y="1656057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8E45D0F-D91E-96E3-3978-11A5FC753243}"/>
              </a:ext>
            </a:extLst>
          </p:cNvPr>
          <p:cNvSpPr txBox="1"/>
          <p:nvPr/>
        </p:nvSpPr>
        <p:spPr>
          <a:xfrm>
            <a:off x="1775520" y="1556792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F29AEB-6F5C-55E1-B17D-75F7C0AC14A2}"/>
              </a:ext>
            </a:extLst>
          </p:cNvPr>
          <p:cNvSpPr txBox="1"/>
          <p:nvPr/>
        </p:nvSpPr>
        <p:spPr>
          <a:xfrm>
            <a:off x="1798195" y="2155432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E22076-BDE5-B772-E269-604D87413C17}"/>
              </a:ext>
            </a:extLst>
          </p:cNvPr>
          <p:cNvSpPr txBox="1"/>
          <p:nvPr/>
        </p:nvSpPr>
        <p:spPr>
          <a:xfrm>
            <a:off x="5062201" y="2155432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B0235E-3EAD-0B11-71C0-3102B5D74A8B}"/>
              </a:ext>
            </a:extLst>
          </p:cNvPr>
          <p:cNvSpPr txBox="1"/>
          <p:nvPr/>
        </p:nvSpPr>
        <p:spPr>
          <a:xfrm>
            <a:off x="8256240" y="2146636"/>
            <a:ext cx="546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6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90977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5C00C-3502-2709-CFB5-1009C6183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D1208-DF13-1CAC-DDE1-25DEAA472687}"/>
              </a:ext>
            </a:extLst>
          </p:cNvPr>
          <p:cNvSpPr/>
          <p:nvPr/>
        </p:nvSpPr>
        <p:spPr bwMode="white">
          <a:xfrm>
            <a:off x="5624761" y="1134284"/>
            <a:ext cx="209523" cy="1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60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60FD7-8575-1688-0DF3-7179E9973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5A104-A47F-615C-9DD3-1C10017DB166}"/>
              </a:ext>
            </a:extLst>
          </p:cNvPr>
          <p:cNvSpPr/>
          <p:nvPr/>
        </p:nvSpPr>
        <p:spPr bwMode="white">
          <a:xfrm>
            <a:off x="5205714" y="1669199"/>
            <a:ext cx="523809" cy="2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739E9-A643-6D96-214F-D837777D5A4D}"/>
              </a:ext>
            </a:extLst>
          </p:cNvPr>
          <p:cNvSpPr/>
          <p:nvPr/>
        </p:nvSpPr>
        <p:spPr bwMode="white">
          <a:xfrm>
            <a:off x="1310476" y="2137183"/>
            <a:ext cx="533333" cy="2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AC046-B51F-B1A3-D1EB-682F88AB2781}"/>
              </a:ext>
            </a:extLst>
          </p:cNvPr>
          <p:cNvSpPr/>
          <p:nvPr/>
        </p:nvSpPr>
        <p:spPr bwMode="white">
          <a:xfrm>
            <a:off x="4129523" y="3082701"/>
            <a:ext cx="266666" cy="2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AFD12A-9867-EF56-BAF7-3074FA5B49ED}"/>
              </a:ext>
            </a:extLst>
          </p:cNvPr>
          <p:cNvSpPr/>
          <p:nvPr/>
        </p:nvSpPr>
        <p:spPr bwMode="white">
          <a:xfrm>
            <a:off x="8653333" y="3082701"/>
            <a:ext cx="542857" cy="2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569E79-3DC4-D16E-E485-61AB59C48D0C}"/>
              </a:ext>
            </a:extLst>
          </p:cNvPr>
          <p:cNvSpPr/>
          <p:nvPr/>
        </p:nvSpPr>
        <p:spPr bwMode="white">
          <a:xfrm>
            <a:off x="1577142" y="3541134"/>
            <a:ext cx="2361904" cy="2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64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716A8-B235-51F3-1168-797A17080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137B7-3136-616A-1524-28BD81924E81}"/>
              </a:ext>
            </a:extLst>
          </p:cNvPr>
          <p:cNvSpPr/>
          <p:nvPr/>
        </p:nvSpPr>
        <p:spPr bwMode="white">
          <a:xfrm>
            <a:off x="3300952" y="1544820"/>
            <a:ext cx="1247619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939838-AA06-4960-08CC-08424B4EC9FE}"/>
              </a:ext>
            </a:extLst>
          </p:cNvPr>
          <p:cNvSpPr/>
          <p:nvPr/>
        </p:nvSpPr>
        <p:spPr bwMode="white">
          <a:xfrm>
            <a:off x="7605714" y="1544820"/>
            <a:ext cx="485714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DA39EA-88CC-8599-90F1-B91FC950DD9F}"/>
              </a:ext>
            </a:extLst>
          </p:cNvPr>
          <p:cNvSpPr/>
          <p:nvPr/>
        </p:nvSpPr>
        <p:spPr bwMode="white">
          <a:xfrm>
            <a:off x="3053333" y="2003077"/>
            <a:ext cx="1019047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476917-4421-FA22-991D-142B169CB9C8}"/>
              </a:ext>
            </a:extLst>
          </p:cNvPr>
          <p:cNvSpPr/>
          <p:nvPr/>
        </p:nvSpPr>
        <p:spPr bwMode="white">
          <a:xfrm>
            <a:off x="7120000" y="2003077"/>
            <a:ext cx="2000000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8631F3-AE33-9A71-9529-F7A64CA98222}"/>
              </a:ext>
            </a:extLst>
          </p:cNvPr>
          <p:cNvSpPr/>
          <p:nvPr/>
        </p:nvSpPr>
        <p:spPr bwMode="white">
          <a:xfrm>
            <a:off x="10234285" y="2489974"/>
            <a:ext cx="200000" cy="1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08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AFB84-59F0-F2FA-C62E-06C0A01FB6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E24B7-DEA4-7795-09C6-DA51E4BF3FC0}"/>
              </a:ext>
            </a:extLst>
          </p:cNvPr>
          <p:cNvSpPr/>
          <p:nvPr/>
        </p:nvSpPr>
        <p:spPr bwMode="white">
          <a:xfrm>
            <a:off x="8710476" y="1162641"/>
            <a:ext cx="200000" cy="1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7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浩 徐</cp:lastModifiedBy>
  <cp:revision>62</cp:revision>
  <dcterms:created xsi:type="dcterms:W3CDTF">2015-09-16T06:44:00Z</dcterms:created>
  <dcterms:modified xsi:type="dcterms:W3CDTF">2023-12-29T12:16:12Z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