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0826E-AE93-0BF2-E3FB-3D402701BC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2636912"/>
            <a:ext cx="10800000" cy="124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B2C26-0005-9D40-4CD6-8D5F34FFD4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1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D4BA0D-43B2-B050-F0A7-9A694AD9EC95}"/>
              </a:ext>
            </a:extLst>
          </p:cNvPr>
          <p:cNvSpPr/>
          <p:nvPr/>
        </p:nvSpPr>
        <p:spPr bwMode="white">
          <a:xfrm>
            <a:off x="5386666" y="1134569"/>
            <a:ext cx="209523" cy="19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31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9CA47-AF05-B0EA-6533-4E47BD556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9A59938-64C5-A233-A7B0-77127F4CB1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177464"/>
            <a:ext cx="1233088" cy="6480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52C5584-447F-787C-D5B5-AC5BE7E519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1628800"/>
            <a:ext cx="618006" cy="64807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21904BF-21BE-1038-4E0B-A10FF798FB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5030" y="2387317"/>
            <a:ext cx="618006" cy="6480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DC9B5C4-7660-3C99-3578-F5CD503D4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644" y="2387317"/>
            <a:ext cx="61800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2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DE266-4B9B-477C-129D-8E4653B1A3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6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E0027D-ED49-2968-ACBE-7D462FDFE723}"/>
              </a:ext>
            </a:extLst>
          </p:cNvPr>
          <p:cNvSpPr/>
          <p:nvPr/>
        </p:nvSpPr>
        <p:spPr bwMode="white">
          <a:xfrm>
            <a:off x="1767619" y="1630785"/>
            <a:ext cx="295238" cy="2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7BBDDE-1B0D-B64C-DA3D-60E684EA13B9}"/>
              </a:ext>
            </a:extLst>
          </p:cNvPr>
          <p:cNvSpPr/>
          <p:nvPr/>
        </p:nvSpPr>
        <p:spPr bwMode="white">
          <a:xfrm>
            <a:off x="4224761" y="1640332"/>
            <a:ext cx="295238" cy="2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5FAA67-C17D-C799-A5B5-A8F8E7FEFC6F}"/>
              </a:ext>
            </a:extLst>
          </p:cNvPr>
          <p:cNvSpPr/>
          <p:nvPr/>
        </p:nvSpPr>
        <p:spPr bwMode="white">
          <a:xfrm>
            <a:off x="5958095" y="1640332"/>
            <a:ext cx="285714" cy="2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CB1C9B-EBE0-6BD4-89BC-EFBAB0E5BDD6}"/>
              </a:ext>
            </a:extLst>
          </p:cNvPr>
          <p:cNvSpPr/>
          <p:nvPr/>
        </p:nvSpPr>
        <p:spPr bwMode="white">
          <a:xfrm>
            <a:off x="8920000" y="1678523"/>
            <a:ext cx="285714" cy="1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251833-2D16-DD8B-7A02-1B714BA8032F}"/>
              </a:ext>
            </a:extLst>
          </p:cNvPr>
          <p:cNvSpPr/>
          <p:nvPr/>
        </p:nvSpPr>
        <p:spPr bwMode="white">
          <a:xfrm>
            <a:off x="1529523" y="2079523"/>
            <a:ext cx="285714" cy="2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2241B9-CBE9-7E21-E65E-CB1F9CD069C2}"/>
              </a:ext>
            </a:extLst>
          </p:cNvPr>
          <p:cNvSpPr/>
          <p:nvPr/>
        </p:nvSpPr>
        <p:spPr bwMode="white">
          <a:xfrm>
            <a:off x="4253333" y="2098618"/>
            <a:ext cx="247619" cy="1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5C7B14-5E03-9E9D-C08E-98E8D2D4FE17}"/>
              </a:ext>
            </a:extLst>
          </p:cNvPr>
          <p:cNvSpPr/>
          <p:nvPr/>
        </p:nvSpPr>
        <p:spPr bwMode="white">
          <a:xfrm>
            <a:off x="6205714" y="2098618"/>
            <a:ext cx="257142" cy="2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550295-9005-AE38-CD7B-8E40388F02F4}"/>
              </a:ext>
            </a:extLst>
          </p:cNvPr>
          <p:cNvSpPr/>
          <p:nvPr/>
        </p:nvSpPr>
        <p:spPr bwMode="white">
          <a:xfrm>
            <a:off x="8920000" y="2079523"/>
            <a:ext cx="276190" cy="2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BB44B9-53FF-72F8-F4CD-6D879F3B92A5}"/>
              </a:ext>
            </a:extLst>
          </p:cNvPr>
          <p:cNvSpPr/>
          <p:nvPr/>
        </p:nvSpPr>
        <p:spPr bwMode="white">
          <a:xfrm>
            <a:off x="4272380" y="2528260"/>
            <a:ext cx="1038095" cy="2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EDBF3D-4027-3E64-756B-04F2F0464BC2}"/>
              </a:ext>
            </a:extLst>
          </p:cNvPr>
          <p:cNvSpPr/>
          <p:nvPr/>
        </p:nvSpPr>
        <p:spPr bwMode="white">
          <a:xfrm>
            <a:off x="6177142" y="2518713"/>
            <a:ext cx="1028571" cy="2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E99D41-5863-3824-3CFB-8BB4A9BBBA28}"/>
              </a:ext>
            </a:extLst>
          </p:cNvPr>
          <p:cNvSpPr/>
          <p:nvPr/>
        </p:nvSpPr>
        <p:spPr bwMode="white">
          <a:xfrm>
            <a:off x="3005714" y="2957903"/>
            <a:ext cx="1019047" cy="2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65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FDE220-35C7-46EC-BF13-64ABE8DEA6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8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F6E624-0C6B-D5A0-9781-CF0F63BA456B}"/>
              </a:ext>
            </a:extLst>
          </p:cNvPr>
          <p:cNvSpPr/>
          <p:nvPr/>
        </p:nvSpPr>
        <p:spPr bwMode="white">
          <a:xfrm>
            <a:off x="3120000" y="2078668"/>
            <a:ext cx="523809" cy="20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68A1DE-B9AB-78C1-540F-D31A3CDFD031}"/>
              </a:ext>
            </a:extLst>
          </p:cNvPr>
          <p:cNvSpPr/>
          <p:nvPr/>
        </p:nvSpPr>
        <p:spPr bwMode="white">
          <a:xfrm>
            <a:off x="7958095" y="2078668"/>
            <a:ext cx="552380" cy="20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F781D9-EB97-574D-8647-E1E90DD7AEDE}"/>
              </a:ext>
            </a:extLst>
          </p:cNvPr>
          <p:cNvSpPr/>
          <p:nvPr/>
        </p:nvSpPr>
        <p:spPr bwMode="white">
          <a:xfrm>
            <a:off x="2139047" y="2517519"/>
            <a:ext cx="523809" cy="2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92A796-0DD1-CD26-5343-22247CBE1315}"/>
              </a:ext>
            </a:extLst>
          </p:cNvPr>
          <p:cNvSpPr/>
          <p:nvPr/>
        </p:nvSpPr>
        <p:spPr bwMode="white">
          <a:xfrm>
            <a:off x="7462857" y="2507979"/>
            <a:ext cx="552380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16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7E92C-8E9C-8655-AE99-8634BEEE43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D61C44-E0FF-9BDB-7FFA-7333A311266C}"/>
              </a:ext>
            </a:extLst>
          </p:cNvPr>
          <p:cNvSpPr/>
          <p:nvPr/>
        </p:nvSpPr>
        <p:spPr bwMode="white">
          <a:xfrm>
            <a:off x="4215238" y="2539175"/>
            <a:ext cx="1266666" cy="2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C84FAA-8E28-7968-B6F3-6F7D9FD3CA96}"/>
              </a:ext>
            </a:extLst>
          </p:cNvPr>
          <p:cNvSpPr/>
          <p:nvPr/>
        </p:nvSpPr>
        <p:spPr bwMode="white">
          <a:xfrm>
            <a:off x="7539047" y="2548731"/>
            <a:ext cx="523809" cy="2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6B5856-CF58-ED12-0DEF-3DA6E3844DBD}"/>
              </a:ext>
            </a:extLst>
          </p:cNvPr>
          <p:cNvSpPr/>
          <p:nvPr/>
        </p:nvSpPr>
        <p:spPr bwMode="white">
          <a:xfrm>
            <a:off x="1253333" y="2978748"/>
            <a:ext cx="780952" cy="23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E0FBEA-C842-068F-4BAB-46655C9F8209}"/>
              </a:ext>
            </a:extLst>
          </p:cNvPr>
          <p:cNvSpPr/>
          <p:nvPr/>
        </p:nvSpPr>
        <p:spPr bwMode="white">
          <a:xfrm>
            <a:off x="4824761" y="2988304"/>
            <a:ext cx="2009523" cy="2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893EC7A-A015-8211-CAE3-5233192D76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80" y="3327563"/>
            <a:ext cx="10800000" cy="2714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E72331-99CC-C248-E352-253FEC283034}"/>
              </a:ext>
            </a:extLst>
          </p:cNvPr>
          <p:cNvSpPr/>
          <p:nvPr/>
        </p:nvSpPr>
        <p:spPr bwMode="white">
          <a:xfrm>
            <a:off x="3329475" y="4337253"/>
            <a:ext cx="523809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7471A9-84E5-2D96-0BD8-A3510EC53FB1}"/>
              </a:ext>
            </a:extLst>
          </p:cNvPr>
          <p:cNvSpPr/>
          <p:nvPr/>
        </p:nvSpPr>
        <p:spPr bwMode="white">
          <a:xfrm>
            <a:off x="6815189" y="4765895"/>
            <a:ext cx="2161903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009937-A432-56F4-76D5-777094B77712}"/>
              </a:ext>
            </a:extLst>
          </p:cNvPr>
          <p:cNvSpPr/>
          <p:nvPr/>
        </p:nvSpPr>
        <p:spPr bwMode="white">
          <a:xfrm>
            <a:off x="1596141" y="5213588"/>
            <a:ext cx="1038095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48760A-52A4-0E0D-5FC2-A805E154BFF4}"/>
              </a:ext>
            </a:extLst>
          </p:cNvPr>
          <p:cNvSpPr/>
          <p:nvPr/>
        </p:nvSpPr>
        <p:spPr bwMode="white">
          <a:xfrm>
            <a:off x="5681856" y="5670807"/>
            <a:ext cx="1971428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0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